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20"/>
  </p:notesMasterIdLst>
  <p:sldIdLst>
    <p:sldId id="256" r:id="rId6"/>
    <p:sldId id="320" r:id="rId7"/>
    <p:sldId id="331" r:id="rId8"/>
    <p:sldId id="325" r:id="rId9"/>
    <p:sldId id="259" r:id="rId10"/>
    <p:sldId id="305" r:id="rId11"/>
    <p:sldId id="263" r:id="rId12"/>
    <p:sldId id="314" r:id="rId13"/>
    <p:sldId id="330" r:id="rId14"/>
    <p:sldId id="332" r:id="rId15"/>
    <p:sldId id="333" r:id="rId16"/>
    <p:sldId id="269" r:id="rId17"/>
    <p:sldId id="270" r:id="rId18"/>
    <p:sldId id="27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C5ED"/>
    <a:srgbClr val="FFCCCC"/>
    <a:srgbClr val="FFCCFF"/>
    <a:srgbClr val="D2E0E0"/>
    <a:srgbClr val="E7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6" d="100"/>
          <a:sy n="66" d="100"/>
        </p:scale>
        <p:origin x="66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D07978-9111-4373-A2C7-2C38E1B67C27}" type="doc">
      <dgm:prSet loTypeId="urn:microsoft.com/office/officeart/2005/8/layout/radial6" loCatId="relationship" qsTypeId="urn:microsoft.com/office/officeart/2005/8/quickstyle/simple1" qsCatId="simple" csTypeId="urn:microsoft.com/office/officeart/2005/8/colors/accent1_2" csCatId="accent1" phldr="1"/>
      <dgm:spPr/>
      <dgm:t>
        <a:bodyPr/>
        <a:lstStyle/>
        <a:p>
          <a:endParaRPr lang="en-GB"/>
        </a:p>
      </dgm:t>
    </dgm:pt>
    <dgm:pt modelId="{25EBF1B2-A79C-4173-A216-E407DF2EA8E3}">
      <dgm:prSet phldrT="[Text]"/>
      <dgm:spPr/>
      <dgm:t>
        <a:bodyPr/>
        <a:lstStyle/>
        <a:p>
          <a:r>
            <a:rPr lang="en-GB" dirty="0">
              <a:latin typeface="CCW Precursive 1" panose="03050602040000000000" pitchFamily="66" charset="0"/>
            </a:rPr>
            <a:t>Y6</a:t>
          </a:r>
        </a:p>
        <a:p>
          <a:r>
            <a:rPr lang="en-GB" dirty="0">
              <a:latin typeface="CCW Precursive 1" panose="03050602040000000000" pitchFamily="66" charset="0"/>
            </a:rPr>
            <a:t>Team</a:t>
          </a:r>
        </a:p>
      </dgm:t>
    </dgm:pt>
    <dgm:pt modelId="{20A84282-9C90-45C4-860C-6BD2D9D8789B}" type="parTrans" cxnId="{3E871027-F02C-42A1-8961-37F47C2BAC10}">
      <dgm:prSet/>
      <dgm:spPr/>
      <dgm:t>
        <a:bodyPr/>
        <a:lstStyle/>
        <a:p>
          <a:endParaRPr lang="en-GB"/>
        </a:p>
      </dgm:t>
    </dgm:pt>
    <dgm:pt modelId="{297FD606-555B-44B0-A57C-103B129A6870}" type="sibTrans" cxnId="{3E871027-F02C-42A1-8961-37F47C2BAC10}">
      <dgm:prSet/>
      <dgm:spPr/>
      <dgm:t>
        <a:bodyPr/>
        <a:lstStyle/>
        <a:p>
          <a:endParaRPr lang="en-GB"/>
        </a:p>
      </dgm:t>
    </dgm:pt>
    <dgm:pt modelId="{784D8C72-1970-4D26-A228-5F8543A445A5}">
      <dgm:prSet phldrT="[Text]" custT="1"/>
      <dgm:spPr/>
      <dgm:t>
        <a:bodyPr/>
        <a:lstStyle/>
        <a:p>
          <a:r>
            <a:rPr lang="en-GB" sz="1400" dirty="0">
              <a:latin typeface="CCW Precursive 1" panose="03050602040000000000" pitchFamily="66" charset="0"/>
            </a:rPr>
            <a:t>Mr Taylor</a:t>
          </a:r>
        </a:p>
        <a:p>
          <a:r>
            <a:rPr lang="en-GB" sz="1400" dirty="0">
              <a:latin typeface="CCW Precursive 1" panose="03050602040000000000" pitchFamily="66" charset="0"/>
            </a:rPr>
            <a:t>Class Teacher</a:t>
          </a:r>
        </a:p>
      </dgm:t>
    </dgm:pt>
    <dgm:pt modelId="{351A7AA0-C481-4B40-9188-96C123A33DBD}" type="parTrans" cxnId="{EE14912D-BF53-4D6A-A03D-70A04CCF32D7}">
      <dgm:prSet/>
      <dgm:spPr/>
      <dgm:t>
        <a:bodyPr/>
        <a:lstStyle/>
        <a:p>
          <a:endParaRPr lang="en-GB"/>
        </a:p>
      </dgm:t>
    </dgm:pt>
    <dgm:pt modelId="{77A39181-24D5-4E19-B4A6-E5E226A7472C}" type="sibTrans" cxnId="{EE14912D-BF53-4D6A-A03D-70A04CCF32D7}">
      <dgm:prSet/>
      <dgm:spPr/>
      <dgm:t>
        <a:bodyPr/>
        <a:lstStyle/>
        <a:p>
          <a:endParaRPr lang="en-GB"/>
        </a:p>
      </dgm:t>
    </dgm:pt>
    <dgm:pt modelId="{EE4908B2-274C-4461-9B6B-0F868325BDD7}">
      <dgm:prSet phldrT="[Text]" custT="1"/>
      <dgm:spPr/>
      <dgm:t>
        <a:bodyPr/>
        <a:lstStyle/>
        <a:p>
          <a:endParaRPr lang="en-GB" sz="1100" dirty="0"/>
        </a:p>
        <a:p>
          <a:r>
            <a:rPr lang="en-GB" sz="1100" dirty="0">
              <a:latin typeface="CCW Precursive 1" panose="03050602040000000000" pitchFamily="66" charset="0"/>
            </a:rPr>
            <a:t>Mrs Brooking</a:t>
          </a:r>
        </a:p>
        <a:p>
          <a:r>
            <a:rPr lang="en-US" sz="1100" dirty="0">
              <a:latin typeface="CCW Precursive 1" panose="03050602040000000000" pitchFamily="66" charset="0"/>
            </a:rPr>
            <a:t>Higher Level Teaching </a:t>
          </a:r>
        </a:p>
        <a:p>
          <a:r>
            <a:rPr lang="en-US" sz="1100" dirty="0">
              <a:latin typeface="CCW Precursive 1" panose="03050602040000000000" pitchFamily="66" charset="0"/>
            </a:rPr>
            <a:t>Assistant</a:t>
          </a:r>
          <a:endParaRPr lang="en-GB" sz="1100" dirty="0">
            <a:latin typeface="CCW Precursive 1" panose="03050602040000000000" pitchFamily="66" charset="0"/>
          </a:endParaRPr>
        </a:p>
        <a:p>
          <a:endParaRPr lang="en-GB" sz="1100" dirty="0"/>
        </a:p>
      </dgm:t>
    </dgm:pt>
    <dgm:pt modelId="{A399A0A5-8E97-454F-8D34-FF35852F7D45}" type="parTrans" cxnId="{BD9B46F2-E9E4-431E-85F3-7DA0A12573BE}">
      <dgm:prSet/>
      <dgm:spPr/>
      <dgm:t>
        <a:bodyPr/>
        <a:lstStyle/>
        <a:p>
          <a:endParaRPr lang="en-GB"/>
        </a:p>
      </dgm:t>
    </dgm:pt>
    <dgm:pt modelId="{800A7331-1371-4382-A69C-7B3F5B2D0016}" type="sibTrans" cxnId="{BD9B46F2-E9E4-431E-85F3-7DA0A12573BE}">
      <dgm:prSet/>
      <dgm:spPr/>
      <dgm:t>
        <a:bodyPr/>
        <a:lstStyle/>
        <a:p>
          <a:endParaRPr lang="en-GB"/>
        </a:p>
      </dgm:t>
    </dgm:pt>
    <dgm:pt modelId="{B65CD29A-53E3-4D7A-BBFC-A62FC293CC1F}">
      <dgm:prSet phldrT="[Text]" custT="1"/>
      <dgm:spPr/>
      <dgm:t>
        <a:bodyPr/>
        <a:lstStyle/>
        <a:p>
          <a:r>
            <a:rPr lang="en-GB" sz="1300" dirty="0">
              <a:latin typeface="CCW Precursive 1" panose="03050602040000000000" pitchFamily="66" charset="0"/>
            </a:rPr>
            <a:t>Mrs Kitchen</a:t>
          </a:r>
        </a:p>
        <a:p>
          <a:r>
            <a:rPr lang="en-GB" sz="1300" dirty="0">
              <a:latin typeface="CCW Precursive 1" panose="03050602040000000000" pitchFamily="66" charset="0"/>
            </a:rPr>
            <a:t>Teaching Assistant</a:t>
          </a:r>
        </a:p>
      </dgm:t>
    </dgm:pt>
    <dgm:pt modelId="{C557D967-2961-4E0B-9BF6-7103BD1F6D9F}" type="parTrans" cxnId="{36247FFA-B693-4FA7-B9DA-8B546607587B}">
      <dgm:prSet/>
      <dgm:spPr/>
      <dgm:t>
        <a:bodyPr/>
        <a:lstStyle/>
        <a:p>
          <a:endParaRPr lang="en-GB"/>
        </a:p>
      </dgm:t>
    </dgm:pt>
    <dgm:pt modelId="{B6A2017A-675F-4C43-90C8-C6AC2A7A1CCF}" type="sibTrans" cxnId="{36247FFA-B693-4FA7-B9DA-8B546607587B}">
      <dgm:prSet/>
      <dgm:spPr/>
      <dgm:t>
        <a:bodyPr/>
        <a:lstStyle/>
        <a:p>
          <a:endParaRPr lang="en-GB"/>
        </a:p>
      </dgm:t>
    </dgm:pt>
    <dgm:pt modelId="{CAFC4C5C-473D-4618-A497-95051A1EFB6B}">
      <dgm:prSet phldrT="[Text]" custT="1"/>
      <dgm:spPr/>
      <dgm:t>
        <a:bodyPr/>
        <a:lstStyle/>
        <a:p>
          <a:r>
            <a:rPr lang="en-US" sz="1400" dirty="0" err="1">
              <a:latin typeface="CCW Precursive 1" panose="03050602040000000000" pitchFamily="66" charset="0"/>
            </a:rPr>
            <a:t>Mrs</a:t>
          </a:r>
          <a:r>
            <a:rPr lang="en-US" sz="1400" baseline="0" dirty="0">
              <a:latin typeface="CCW Precursive 1" panose="03050602040000000000" pitchFamily="66" charset="0"/>
            </a:rPr>
            <a:t> Felton </a:t>
          </a:r>
        </a:p>
        <a:p>
          <a:r>
            <a:rPr lang="en-US" sz="1400" baseline="0" dirty="0">
              <a:latin typeface="CCW Precursive 1" panose="03050602040000000000" pitchFamily="66" charset="0"/>
            </a:rPr>
            <a:t>Teaching Assistant</a:t>
          </a:r>
          <a:endParaRPr lang="en-GB" sz="1400" dirty="0">
            <a:latin typeface="CCW Precursive 1" panose="03050602040000000000" pitchFamily="66" charset="0"/>
          </a:endParaRPr>
        </a:p>
      </dgm:t>
    </dgm:pt>
    <dgm:pt modelId="{C717D03E-3B56-4AC9-BD5C-E2420321CEE9}" type="parTrans" cxnId="{B152E1E1-044E-4F42-8D4A-EC607C6B47F0}">
      <dgm:prSet/>
      <dgm:spPr/>
      <dgm:t>
        <a:bodyPr/>
        <a:lstStyle/>
        <a:p>
          <a:endParaRPr lang="en-GB"/>
        </a:p>
      </dgm:t>
    </dgm:pt>
    <dgm:pt modelId="{6872A110-D684-432C-938C-35C72F21B67B}" type="sibTrans" cxnId="{B152E1E1-044E-4F42-8D4A-EC607C6B47F0}">
      <dgm:prSet/>
      <dgm:spPr/>
      <dgm:t>
        <a:bodyPr/>
        <a:lstStyle/>
        <a:p>
          <a:endParaRPr lang="en-GB"/>
        </a:p>
      </dgm:t>
    </dgm:pt>
    <dgm:pt modelId="{D45A7EFB-CCE9-4822-8145-06A1303560B7}">
      <dgm:prSet custT="1"/>
      <dgm:spPr/>
      <dgm:t>
        <a:bodyPr/>
        <a:lstStyle/>
        <a:p>
          <a:endParaRPr lang="en-GB" sz="800" dirty="0"/>
        </a:p>
        <a:p>
          <a:r>
            <a:rPr lang="en-GB" sz="1100" dirty="0">
              <a:latin typeface="CCW Precursive 1" panose="03050602040000000000" pitchFamily="66" charset="0"/>
            </a:rPr>
            <a:t>Mrs Moxham</a:t>
          </a:r>
        </a:p>
        <a:p>
          <a:r>
            <a:rPr lang="en-GB" sz="1100" dirty="0">
              <a:latin typeface="CCW Precursive 1" panose="03050602040000000000" pitchFamily="66" charset="0"/>
            </a:rPr>
            <a:t>Higher level Teaching</a:t>
          </a:r>
        </a:p>
        <a:p>
          <a:r>
            <a:rPr lang="en-GB" sz="1100" dirty="0">
              <a:latin typeface="CCW Precursive 1" panose="03050602040000000000" pitchFamily="66" charset="0"/>
            </a:rPr>
            <a:t>Assistant </a:t>
          </a:r>
        </a:p>
      </dgm:t>
    </dgm:pt>
    <dgm:pt modelId="{C0C2315D-C2C5-492E-89B3-E730C35187DB}" type="parTrans" cxnId="{4F7E110F-F458-42D1-ABD5-3A41A69C524B}">
      <dgm:prSet/>
      <dgm:spPr/>
      <dgm:t>
        <a:bodyPr/>
        <a:lstStyle/>
        <a:p>
          <a:endParaRPr lang="en-GB"/>
        </a:p>
      </dgm:t>
    </dgm:pt>
    <dgm:pt modelId="{76B8249F-0DBA-4F3F-B6B8-0AF49117D706}" type="sibTrans" cxnId="{4F7E110F-F458-42D1-ABD5-3A41A69C524B}">
      <dgm:prSet/>
      <dgm:spPr/>
      <dgm:t>
        <a:bodyPr/>
        <a:lstStyle/>
        <a:p>
          <a:endParaRPr lang="en-GB"/>
        </a:p>
      </dgm:t>
    </dgm:pt>
    <dgm:pt modelId="{8D9BA484-7924-4962-89D1-72853ADD5EC6}" type="pres">
      <dgm:prSet presAssocID="{31D07978-9111-4373-A2C7-2C38E1B67C27}" presName="Name0" presStyleCnt="0">
        <dgm:presLayoutVars>
          <dgm:chMax val="1"/>
          <dgm:dir/>
          <dgm:animLvl val="ctr"/>
          <dgm:resizeHandles val="exact"/>
        </dgm:presLayoutVars>
      </dgm:prSet>
      <dgm:spPr/>
    </dgm:pt>
    <dgm:pt modelId="{7E4AA161-A241-41DA-B1A2-1FF1F8E69AA5}" type="pres">
      <dgm:prSet presAssocID="{25EBF1B2-A79C-4173-A216-E407DF2EA8E3}" presName="centerShape" presStyleLbl="node0" presStyleIdx="0" presStyleCnt="1"/>
      <dgm:spPr/>
    </dgm:pt>
    <dgm:pt modelId="{91CC3A36-0262-4391-B114-2DF9C6F91A88}" type="pres">
      <dgm:prSet presAssocID="{784D8C72-1970-4D26-A228-5F8543A445A5}" presName="node" presStyleLbl="node1" presStyleIdx="0" presStyleCnt="5">
        <dgm:presLayoutVars>
          <dgm:bulletEnabled val="1"/>
        </dgm:presLayoutVars>
      </dgm:prSet>
      <dgm:spPr/>
    </dgm:pt>
    <dgm:pt modelId="{3611002B-D94B-44BF-AD25-EC4B0AECEC40}" type="pres">
      <dgm:prSet presAssocID="{784D8C72-1970-4D26-A228-5F8543A445A5}" presName="dummy" presStyleCnt="0"/>
      <dgm:spPr/>
    </dgm:pt>
    <dgm:pt modelId="{8DC7A1C0-55E7-4551-8E0C-8F385734694D}" type="pres">
      <dgm:prSet presAssocID="{77A39181-24D5-4E19-B4A6-E5E226A7472C}" presName="sibTrans" presStyleLbl="sibTrans2D1" presStyleIdx="0" presStyleCnt="5"/>
      <dgm:spPr/>
    </dgm:pt>
    <dgm:pt modelId="{12CFA62D-D4B6-42CC-B9D4-AC17745F6B2F}" type="pres">
      <dgm:prSet presAssocID="{EE4908B2-274C-4461-9B6B-0F868325BDD7}" presName="node" presStyleLbl="node1" presStyleIdx="1" presStyleCnt="5">
        <dgm:presLayoutVars>
          <dgm:bulletEnabled val="1"/>
        </dgm:presLayoutVars>
      </dgm:prSet>
      <dgm:spPr/>
    </dgm:pt>
    <dgm:pt modelId="{2087A5E2-B485-4541-B721-887353B43AFD}" type="pres">
      <dgm:prSet presAssocID="{EE4908B2-274C-4461-9B6B-0F868325BDD7}" presName="dummy" presStyleCnt="0"/>
      <dgm:spPr/>
    </dgm:pt>
    <dgm:pt modelId="{B52AE126-188E-45CA-8BFB-2C78BA403A1E}" type="pres">
      <dgm:prSet presAssocID="{800A7331-1371-4382-A69C-7B3F5B2D0016}" presName="sibTrans" presStyleLbl="sibTrans2D1" presStyleIdx="1" presStyleCnt="5"/>
      <dgm:spPr/>
    </dgm:pt>
    <dgm:pt modelId="{E9999BD9-033F-422D-A1E4-04C95BEFECB8}" type="pres">
      <dgm:prSet presAssocID="{B65CD29A-53E3-4D7A-BBFC-A62FC293CC1F}" presName="node" presStyleLbl="node1" presStyleIdx="2" presStyleCnt="5">
        <dgm:presLayoutVars>
          <dgm:bulletEnabled val="1"/>
        </dgm:presLayoutVars>
      </dgm:prSet>
      <dgm:spPr/>
    </dgm:pt>
    <dgm:pt modelId="{230913A4-7DD8-4639-A616-28CD7A3A9EE1}" type="pres">
      <dgm:prSet presAssocID="{B65CD29A-53E3-4D7A-BBFC-A62FC293CC1F}" presName="dummy" presStyleCnt="0"/>
      <dgm:spPr/>
    </dgm:pt>
    <dgm:pt modelId="{22FDB580-85E2-4ABA-BD82-0E9544D24BEC}" type="pres">
      <dgm:prSet presAssocID="{B6A2017A-675F-4C43-90C8-C6AC2A7A1CCF}" presName="sibTrans" presStyleLbl="sibTrans2D1" presStyleIdx="2" presStyleCnt="5"/>
      <dgm:spPr/>
    </dgm:pt>
    <dgm:pt modelId="{19E8C260-23FD-4A2D-978B-F0778DC3F08B}" type="pres">
      <dgm:prSet presAssocID="{D45A7EFB-CCE9-4822-8145-06A1303560B7}" presName="node" presStyleLbl="node1" presStyleIdx="3" presStyleCnt="5" custRadScaleRad="99210" custRadScaleInc="611">
        <dgm:presLayoutVars>
          <dgm:bulletEnabled val="1"/>
        </dgm:presLayoutVars>
      </dgm:prSet>
      <dgm:spPr/>
    </dgm:pt>
    <dgm:pt modelId="{11950C5A-467F-4ED9-973C-74AE9B5EE118}" type="pres">
      <dgm:prSet presAssocID="{D45A7EFB-CCE9-4822-8145-06A1303560B7}" presName="dummy" presStyleCnt="0"/>
      <dgm:spPr/>
    </dgm:pt>
    <dgm:pt modelId="{7CB8C2EB-BF6B-47CF-8CF9-4314DDA0A19A}" type="pres">
      <dgm:prSet presAssocID="{76B8249F-0DBA-4F3F-B6B8-0AF49117D706}" presName="sibTrans" presStyleLbl="sibTrans2D1" presStyleIdx="3" presStyleCnt="5"/>
      <dgm:spPr/>
    </dgm:pt>
    <dgm:pt modelId="{0ABE8363-C075-4F9F-9D3E-E34C0B2DDB23}" type="pres">
      <dgm:prSet presAssocID="{CAFC4C5C-473D-4618-A497-95051A1EFB6B}" presName="node" presStyleLbl="node1" presStyleIdx="4" presStyleCnt="5">
        <dgm:presLayoutVars>
          <dgm:bulletEnabled val="1"/>
        </dgm:presLayoutVars>
      </dgm:prSet>
      <dgm:spPr/>
    </dgm:pt>
    <dgm:pt modelId="{32EE2A4E-3240-4486-8203-A37C019F8AF6}" type="pres">
      <dgm:prSet presAssocID="{CAFC4C5C-473D-4618-A497-95051A1EFB6B}" presName="dummy" presStyleCnt="0"/>
      <dgm:spPr/>
    </dgm:pt>
    <dgm:pt modelId="{07FC5093-04CC-43BF-B2CC-634DDAF2FA36}" type="pres">
      <dgm:prSet presAssocID="{6872A110-D684-432C-938C-35C72F21B67B}" presName="sibTrans" presStyleLbl="sibTrans2D1" presStyleIdx="4" presStyleCnt="5"/>
      <dgm:spPr/>
    </dgm:pt>
  </dgm:ptLst>
  <dgm:cxnLst>
    <dgm:cxn modelId="{E523AC01-DD42-44CC-ACD6-D36A276543A5}" type="presOf" srcId="{800A7331-1371-4382-A69C-7B3F5B2D0016}" destId="{B52AE126-188E-45CA-8BFB-2C78BA403A1E}" srcOrd="0" destOrd="0" presId="urn:microsoft.com/office/officeart/2005/8/layout/radial6"/>
    <dgm:cxn modelId="{4F7E110F-F458-42D1-ABD5-3A41A69C524B}" srcId="{25EBF1B2-A79C-4173-A216-E407DF2EA8E3}" destId="{D45A7EFB-CCE9-4822-8145-06A1303560B7}" srcOrd="3" destOrd="0" parTransId="{C0C2315D-C2C5-492E-89B3-E730C35187DB}" sibTransId="{76B8249F-0DBA-4F3F-B6B8-0AF49117D706}"/>
    <dgm:cxn modelId="{B69D7423-FED2-4F6C-AA84-F6F3F1A67422}" type="presOf" srcId="{31D07978-9111-4373-A2C7-2C38E1B67C27}" destId="{8D9BA484-7924-4962-89D1-72853ADD5EC6}" srcOrd="0" destOrd="0" presId="urn:microsoft.com/office/officeart/2005/8/layout/radial6"/>
    <dgm:cxn modelId="{3E871027-F02C-42A1-8961-37F47C2BAC10}" srcId="{31D07978-9111-4373-A2C7-2C38E1B67C27}" destId="{25EBF1B2-A79C-4173-A216-E407DF2EA8E3}" srcOrd="0" destOrd="0" parTransId="{20A84282-9C90-45C4-860C-6BD2D9D8789B}" sibTransId="{297FD606-555B-44B0-A57C-103B129A6870}"/>
    <dgm:cxn modelId="{EE14912D-BF53-4D6A-A03D-70A04CCF32D7}" srcId="{25EBF1B2-A79C-4173-A216-E407DF2EA8E3}" destId="{784D8C72-1970-4D26-A228-5F8543A445A5}" srcOrd="0" destOrd="0" parTransId="{351A7AA0-C481-4B40-9188-96C123A33DBD}" sibTransId="{77A39181-24D5-4E19-B4A6-E5E226A7472C}"/>
    <dgm:cxn modelId="{53EFFB38-53A4-4219-95C6-64E5E4DB58C4}" type="presOf" srcId="{D45A7EFB-CCE9-4822-8145-06A1303560B7}" destId="{19E8C260-23FD-4A2D-978B-F0778DC3F08B}" srcOrd="0" destOrd="0" presId="urn:microsoft.com/office/officeart/2005/8/layout/radial6"/>
    <dgm:cxn modelId="{3E658164-8A4E-4450-8420-8329838A1F73}" type="presOf" srcId="{EE4908B2-274C-4461-9B6B-0F868325BDD7}" destId="{12CFA62D-D4B6-42CC-B9D4-AC17745F6B2F}" srcOrd="0" destOrd="0" presId="urn:microsoft.com/office/officeart/2005/8/layout/radial6"/>
    <dgm:cxn modelId="{B0422B45-FB67-4A74-A37A-F30DE680B277}" type="presOf" srcId="{76B8249F-0DBA-4F3F-B6B8-0AF49117D706}" destId="{7CB8C2EB-BF6B-47CF-8CF9-4314DDA0A19A}" srcOrd="0" destOrd="0" presId="urn:microsoft.com/office/officeart/2005/8/layout/radial6"/>
    <dgm:cxn modelId="{56AE0F71-6BC6-4B75-9F47-3E5E3DDA4AD0}" type="presOf" srcId="{CAFC4C5C-473D-4618-A497-95051A1EFB6B}" destId="{0ABE8363-C075-4F9F-9D3E-E34C0B2DDB23}" srcOrd="0" destOrd="0" presId="urn:microsoft.com/office/officeart/2005/8/layout/radial6"/>
    <dgm:cxn modelId="{33F3C754-E455-4A49-A563-EC79642D5FE0}" type="presOf" srcId="{6872A110-D684-432C-938C-35C72F21B67B}" destId="{07FC5093-04CC-43BF-B2CC-634DDAF2FA36}" srcOrd="0" destOrd="0" presId="urn:microsoft.com/office/officeart/2005/8/layout/radial6"/>
    <dgm:cxn modelId="{DE8A728F-1D75-4C38-B6DE-4A26C31B5823}" type="presOf" srcId="{784D8C72-1970-4D26-A228-5F8543A445A5}" destId="{91CC3A36-0262-4391-B114-2DF9C6F91A88}" srcOrd="0" destOrd="0" presId="urn:microsoft.com/office/officeart/2005/8/layout/radial6"/>
    <dgm:cxn modelId="{28AE9495-8862-4D39-86ED-DC0609737C2F}" type="presOf" srcId="{25EBF1B2-A79C-4173-A216-E407DF2EA8E3}" destId="{7E4AA161-A241-41DA-B1A2-1FF1F8E69AA5}" srcOrd="0" destOrd="0" presId="urn:microsoft.com/office/officeart/2005/8/layout/radial6"/>
    <dgm:cxn modelId="{A8B265C2-635A-4243-8169-25785B3A56F8}" type="presOf" srcId="{B65CD29A-53E3-4D7A-BBFC-A62FC293CC1F}" destId="{E9999BD9-033F-422D-A1E4-04C95BEFECB8}" srcOrd="0" destOrd="0" presId="urn:microsoft.com/office/officeart/2005/8/layout/radial6"/>
    <dgm:cxn modelId="{FEAF65DD-FA7F-4C68-9571-C5C5FEEFE0FA}" type="presOf" srcId="{77A39181-24D5-4E19-B4A6-E5E226A7472C}" destId="{8DC7A1C0-55E7-4551-8E0C-8F385734694D}" srcOrd="0" destOrd="0" presId="urn:microsoft.com/office/officeart/2005/8/layout/radial6"/>
    <dgm:cxn modelId="{795C01E0-6F62-4B1F-9722-09CE8A570B6A}" type="presOf" srcId="{B6A2017A-675F-4C43-90C8-C6AC2A7A1CCF}" destId="{22FDB580-85E2-4ABA-BD82-0E9544D24BEC}" srcOrd="0" destOrd="0" presId="urn:microsoft.com/office/officeart/2005/8/layout/radial6"/>
    <dgm:cxn modelId="{B152E1E1-044E-4F42-8D4A-EC607C6B47F0}" srcId="{25EBF1B2-A79C-4173-A216-E407DF2EA8E3}" destId="{CAFC4C5C-473D-4618-A497-95051A1EFB6B}" srcOrd="4" destOrd="0" parTransId="{C717D03E-3B56-4AC9-BD5C-E2420321CEE9}" sibTransId="{6872A110-D684-432C-938C-35C72F21B67B}"/>
    <dgm:cxn modelId="{BD9B46F2-E9E4-431E-85F3-7DA0A12573BE}" srcId="{25EBF1B2-A79C-4173-A216-E407DF2EA8E3}" destId="{EE4908B2-274C-4461-9B6B-0F868325BDD7}" srcOrd="1" destOrd="0" parTransId="{A399A0A5-8E97-454F-8D34-FF35852F7D45}" sibTransId="{800A7331-1371-4382-A69C-7B3F5B2D0016}"/>
    <dgm:cxn modelId="{36247FFA-B693-4FA7-B9DA-8B546607587B}" srcId="{25EBF1B2-A79C-4173-A216-E407DF2EA8E3}" destId="{B65CD29A-53E3-4D7A-BBFC-A62FC293CC1F}" srcOrd="2" destOrd="0" parTransId="{C557D967-2961-4E0B-9BF6-7103BD1F6D9F}" sibTransId="{B6A2017A-675F-4C43-90C8-C6AC2A7A1CCF}"/>
    <dgm:cxn modelId="{9FB8E43B-700B-48B8-9AAF-391A5D737B5A}" type="presParOf" srcId="{8D9BA484-7924-4962-89D1-72853ADD5EC6}" destId="{7E4AA161-A241-41DA-B1A2-1FF1F8E69AA5}" srcOrd="0" destOrd="0" presId="urn:microsoft.com/office/officeart/2005/8/layout/radial6"/>
    <dgm:cxn modelId="{A9797F19-4427-4A51-BF7E-1E3299721759}" type="presParOf" srcId="{8D9BA484-7924-4962-89D1-72853ADD5EC6}" destId="{91CC3A36-0262-4391-B114-2DF9C6F91A88}" srcOrd="1" destOrd="0" presId="urn:microsoft.com/office/officeart/2005/8/layout/radial6"/>
    <dgm:cxn modelId="{EB78F4E5-B50D-4AFA-ADF6-EB8EC6D70E00}" type="presParOf" srcId="{8D9BA484-7924-4962-89D1-72853ADD5EC6}" destId="{3611002B-D94B-44BF-AD25-EC4B0AECEC40}" srcOrd="2" destOrd="0" presId="urn:microsoft.com/office/officeart/2005/8/layout/radial6"/>
    <dgm:cxn modelId="{B6AD5E61-976C-4191-8B6D-300024E581E7}" type="presParOf" srcId="{8D9BA484-7924-4962-89D1-72853ADD5EC6}" destId="{8DC7A1C0-55E7-4551-8E0C-8F385734694D}" srcOrd="3" destOrd="0" presId="urn:microsoft.com/office/officeart/2005/8/layout/radial6"/>
    <dgm:cxn modelId="{979D8449-8FA4-4154-B87C-DD178190B834}" type="presParOf" srcId="{8D9BA484-7924-4962-89D1-72853ADD5EC6}" destId="{12CFA62D-D4B6-42CC-B9D4-AC17745F6B2F}" srcOrd="4" destOrd="0" presId="urn:microsoft.com/office/officeart/2005/8/layout/radial6"/>
    <dgm:cxn modelId="{4E6F1C33-E7FB-4F34-9938-64FC87BEC076}" type="presParOf" srcId="{8D9BA484-7924-4962-89D1-72853ADD5EC6}" destId="{2087A5E2-B485-4541-B721-887353B43AFD}" srcOrd="5" destOrd="0" presId="urn:microsoft.com/office/officeart/2005/8/layout/radial6"/>
    <dgm:cxn modelId="{0BAFF3E2-7F68-49CC-AE66-33355E701219}" type="presParOf" srcId="{8D9BA484-7924-4962-89D1-72853ADD5EC6}" destId="{B52AE126-188E-45CA-8BFB-2C78BA403A1E}" srcOrd="6" destOrd="0" presId="urn:microsoft.com/office/officeart/2005/8/layout/radial6"/>
    <dgm:cxn modelId="{7022B2EB-9D1A-41B4-B914-0540C64EA09F}" type="presParOf" srcId="{8D9BA484-7924-4962-89D1-72853ADD5EC6}" destId="{E9999BD9-033F-422D-A1E4-04C95BEFECB8}" srcOrd="7" destOrd="0" presId="urn:microsoft.com/office/officeart/2005/8/layout/radial6"/>
    <dgm:cxn modelId="{73AC671E-0C62-4A6D-BA9C-1CBE13EC59E4}" type="presParOf" srcId="{8D9BA484-7924-4962-89D1-72853ADD5EC6}" destId="{230913A4-7DD8-4639-A616-28CD7A3A9EE1}" srcOrd="8" destOrd="0" presId="urn:microsoft.com/office/officeart/2005/8/layout/radial6"/>
    <dgm:cxn modelId="{A4BF1831-622D-4E4F-B914-773E6FDF44A0}" type="presParOf" srcId="{8D9BA484-7924-4962-89D1-72853ADD5EC6}" destId="{22FDB580-85E2-4ABA-BD82-0E9544D24BEC}" srcOrd="9" destOrd="0" presId="urn:microsoft.com/office/officeart/2005/8/layout/radial6"/>
    <dgm:cxn modelId="{45E45C4E-84EE-417B-9ECD-60A401D11C77}" type="presParOf" srcId="{8D9BA484-7924-4962-89D1-72853ADD5EC6}" destId="{19E8C260-23FD-4A2D-978B-F0778DC3F08B}" srcOrd="10" destOrd="0" presId="urn:microsoft.com/office/officeart/2005/8/layout/radial6"/>
    <dgm:cxn modelId="{3F9711EF-CF11-4991-ABD5-4DADDFA67B1C}" type="presParOf" srcId="{8D9BA484-7924-4962-89D1-72853ADD5EC6}" destId="{11950C5A-467F-4ED9-973C-74AE9B5EE118}" srcOrd="11" destOrd="0" presId="urn:microsoft.com/office/officeart/2005/8/layout/radial6"/>
    <dgm:cxn modelId="{7336E546-C23D-4399-AEF5-24CD81D5BE76}" type="presParOf" srcId="{8D9BA484-7924-4962-89D1-72853ADD5EC6}" destId="{7CB8C2EB-BF6B-47CF-8CF9-4314DDA0A19A}" srcOrd="12" destOrd="0" presId="urn:microsoft.com/office/officeart/2005/8/layout/radial6"/>
    <dgm:cxn modelId="{56F0AA57-A0A1-42C5-9CC1-4C1E9F686612}" type="presParOf" srcId="{8D9BA484-7924-4962-89D1-72853ADD5EC6}" destId="{0ABE8363-C075-4F9F-9D3E-E34C0B2DDB23}" srcOrd="13" destOrd="0" presId="urn:microsoft.com/office/officeart/2005/8/layout/radial6"/>
    <dgm:cxn modelId="{50D2B607-766D-4258-9727-4CF42A451DDC}" type="presParOf" srcId="{8D9BA484-7924-4962-89D1-72853ADD5EC6}" destId="{32EE2A4E-3240-4486-8203-A37C019F8AF6}" srcOrd="14" destOrd="0" presId="urn:microsoft.com/office/officeart/2005/8/layout/radial6"/>
    <dgm:cxn modelId="{5F776344-E6EA-4639-8615-79B25C8DD3AB}" type="presParOf" srcId="{8D9BA484-7924-4962-89D1-72853ADD5EC6}" destId="{07FC5093-04CC-43BF-B2CC-634DDAF2FA36}" srcOrd="15"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FC5093-04CC-43BF-B2CC-634DDAF2FA36}">
      <dsp:nvSpPr>
        <dsp:cNvPr id="0" name=""/>
        <dsp:cNvSpPr/>
      </dsp:nvSpPr>
      <dsp:spPr>
        <a:xfrm>
          <a:off x="2610941" y="770536"/>
          <a:ext cx="5136554" cy="5136554"/>
        </a:xfrm>
        <a:prstGeom prst="blockArc">
          <a:avLst>
            <a:gd name="adj1" fmla="val 11880000"/>
            <a:gd name="adj2" fmla="val 16200000"/>
            <a:gd name="adj3" fmla="val 4635"/>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CB8C2EB-BF6B-47CF-8CF9-4314DDA0A19A}">
      <dsp:nvSpPr>
        <dsp:cNvPr id="0" name=""/>
        <dsp:cNvSpPr/>
      </dsp:nvSpPr>
      <dsp:spPr>
        <a:xfrm>
          <a:off x="2617309" y="750655"/>
          <a:ext cx="5136554" cy="5136554"/>
        </a:xfrm>
        <a:prstGeom prst="blockArc">
          <a:avLst>
            <a:gd name="adj1" fmla="val 7559776"/>
            <a:gd name="adj2" fmla="val 11851393"/>
            <a:gd name="adj3" fmla="val 4635"/>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2FDB580-85E2-4ABA-BD82-0E9544D24BEC}">
      <dsp:nvSpPr>
        <dsp:cNvPr id="0" name=""/>
        <dsp:cNvSpPr/>
      </dsp:nvSpPr>
      <dsp:spPr>
        <a:xfrm>
          <a:off x="2627853" y="758356"/>
          <a:ext cx="5136554" cy="5136554"/>
        </a:xfrm>
        <a:prstGeom prst="blockArc">
          <a:avLst>
            <a:gd name="adj1" fmla="val 3268559"/>
            <a:gd name="adj2" fmla="val 7577667"/>
            <a:gd name="adj3" fmla="val 4635"/>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52AE126-188E-45CA-8BFB-2C78BA403A1E}">
      <dsp:nvSpPr>
        <dsp:cNvPr id="0" name=""/>
        <dsp:cNvSpPr/>
      </dsp:nvSpPr>
      <dsp:spPr>
        <a:xfrm>
          <a:off x="2610941" y="770536"/>
          <a:ext cx="5136554" cy="5136554"/>
        </a:xfrm>
        <a:prstGeom prst="blockArc">
          <a:avLst>
            <a:gd name="adj1" fmla="val 20520000"/>
            <a:gd name="adj2" fmla="val 3240000"/>
            <a:gd name="adj3" fmla="val 4635"/>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DC7A1C0-55E7-4551-8E0C-8F385734694D}">
      <dsp:nvSpPr>
        <dsp:cNvPr id="0" name=""/>
        <dsp:cNvSpPr/>
      </dsp:nvSpPr>
      <dsp:spPr>
        <a:xfrm>
          <a:off x="2610941" y="770536"/>
          <a:ext cx="5136554" cy="5136554"/>
        </a:xfrm>
        <a:prstGeom prst="blockArc">
          <a:avLst>
            <a:gd name="adj1" fmla="val 16200000"/>
            <a:gd name="adj2" fmla="val 20520000"/>
            <a:gd name="adj3" fmla="val 4635"/>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E4AA161-A241-41DA-B1A2-1FF1F8E69AA5}">
      <dsp:nvSpPr>
        <dsp:cNvPr id="0" name=""/>
        <dsp:cNvSpPr/>
      </dsp:nvSpPr>
      <dsp:spPr>
        <a:xfrm>
          <a:off x="3998215" y="2157809"/>
          <a:ext cx="2362006" cy="236200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en-GB" sz="3600" kern="1200" dirty="0">
              <a:latin typeface="CCW Precursive 1" panose="03050602040000000000" pitchFamily="66" charset="0"/>
            </a:rPr>
            <a:t>Y6</a:t>
          </a:r>
        </a:p>
        <a:p>
          <a:pPr marL="0" lvl="0" indent="0" algn="ctr" defTabSz="1600200">
            <a:lnSpc>
              <a:spcPct val="90000"/>
            </a:lnSpc>
            <a:spcBef>
              <a:spcPct val="0"/>
            </a:spcBef>
            <a:spcAft>
              <a:spcPct val="35000"/>
            </a:spcAft>
            <a:buNone/>
          </a:pPr>
          <a:r>
            <a:rPr lang="en-GB" sz="3600" kern="1200" dirty="0">
              <a:latin typeface="CCW Precursive 1" panose="03050602040000000000" pitchFamily="66" charset="0"/>
            </a:rPr>
            <a:t>Team</a:t>
          </a:r>
        </a:p>
      </dsp:txBody>
      <dsp:txXfrm>
        <a:off x="4344123" y="2503717"/>
        <a:ext cx="1670190" cy="1670190"/>
      </dsp:txXfrm>
    </dsp:sp>
    <dsp:sp modelId="{91CC3A36-0262-4391-B114-2DF9C6F91A88}">
      <dsp:nvSpPr>
        <dsp:cNvPr id="0" name=""/>
        <dsp:cNvSpPr/>
      </dsp:nvSpPr>
      <dsp:spPr>
        <a:xfrm>
          <a:off x="4352516" y="3356"/>
          <a:ext cx="1653404" cy="165340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CCW Precursive 1" panose="03050602040000000000" pitchFamily="66" charset="0"/>
            </a:rPr>
            <a:t>Mr Taylor</a:t>
          </a:r>
        </a:p>
        <a:p>
          <a:pPr marL="0" lvl="0" indent="0" algn="ctr" defTabSz="622300">
            <a:lnSpc>
              <a:spcPct val="90000"/>
            </a:lnSpc>
            <a:spcBef>
              <a:spcPct val="0"/>
            </a:spcBef>
            <a:spcAft>
              <a:spcPct val="35000"/>
            </a:spcAft>
            <a:buNone/>
          </a:pPr>
          <a:r>
            <a:rPr lang="en-GB" sz="1400" kern="1200" dirty="0">
              <a:latin typeface="CCW Precursive 1" panose="03050602040000000000" pitchFamily="66" charset="0"/>
            </a:rPr>
            <a:t>Class Teacher</a:t>
          </a:r>
        </a:p>
      </dsp:txBody>
      <dsp:txXfrm>
        <a:off x="4594651" y="245491"/>
        <a:ext cx="1169134" cy="1169134"/>
      </dsp:txXfrm>
    </dsp:sp>
    <dsp:sp modelId="{12CFA62D-D4B6-42CC-B9D4-AC17745F6B2F}">
      <dsp:nvSpPr>
        <dsp:cNvPr id="0" name=""/>
        <dsp:cNvSpPr/>
      </dsp:nvSpPr>
      <dsp:spPr>
        <a:xfrm>
          <a:off x="6738483" y="1736863"/>
          <a:ext cx="1653404" cy="165340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endParaRPr lang="en-GB" sz="1100" kern="1200" dirty="0"/>
        </a:p>
        <a:p>
          <a:pPr marL="0" lvl="0" indent="0" algn="ctr" defTabSz="488950">
            <a:lnSpc>
              <a:spcPct val="90000"/>
            </a:lnSpc>
            <a:spcBef>
              <a:spcPct val="0"/>
            </a:spcBef>
            <a:spcAft>
              <a:spcPct val="35000"/>
            </a:spcAft>
            <a:buNone/>
          </a:pPr>
          <a:r>
            <a:rPr lang="en-GB" sz="1100" kern="1200" dirty="0">
              <a:latin typeface="CCW Precursive 1" panose="03050602040000000000" pitchFamily="66" charset="0"/>
            </a:rPr>
            <a:t>Mrs Brooking</a:t>
          </a:r>
        </a:p>
        <a:p>
          <a:pPr marL="0" lvl="0" indent="0" algn="ctr" defTabSz="488950">
            <a:lnSpc>
              <a:spcPct val="90000"/>
            </a:lnSpc>
            <a:spcBef>
              <a:spcPct val="0"/>
            </a:spcBef>
            <a:spcAft>
              <a:spcPct val="35000"/>
            </a:spcAft>
            <a:buNone/>
          </a:pPr>
          <a:r>
            <a:rPr lang="en-US" sz="1100" kern="1200" dirty="0">
              <a:latin typeface="CCW Precursive 1" panose="03050602040000000000" pitchFamily="66" charset="0"/>
            </a:rPr>
            <a:t>Higher Level Teaching </a:t>
          </a:r>
        </a:p>
        <a:p>
          <a:pPr marL="0" lvl="0" indent="0" algn="ctr" defTabSz="488950">
            <a:lnSpc>
              <a:spcPct val="90000"/>
            </a:lnSpc>
            <a:spcBef>
              <a:spcPct val="0"/>
            </a:spcBef>
            <a:spcAft>
              <a:spcPct val="35000"/>
            </a:spcAft>
            <a:buNone/>
          </a:pPr>
          <a:r>
            <a:rPr lang="en-US" sz="1100" kern="1200" dirty="0">
              <a:latin typeface="CCW Precursive 1" panose="03050602040000000000" pitchFamily="66" charset="0"/>
            </a:rPr>
            <a:t>Assistant</a:t>
          </a:r>
          <a:endParaRPr lang="en-GB" sz="1100" kern="1200" dirty="0">
            <a:latin typeface="CCW Precursive 1" panose="03050602040000000000" pitchFamily="66" charset="0"/>
          </a:endParaRPr>
        </a:p>
        <a:p>
          <a:pPr marL="0" lvl="0" indent="0" algn="ctr" defTabSz="488950">
            <a:lnSpc>
              <a:spcPct val="90000"/>
            </a:lnSpc>
            <a:spcBef>
              <a:spcPct val="0"/>
            </a:spcBef>
            <a:spcAft>
              <a:spcPct val="35000"/>
            </a:spcAft>
            <a:buNone/>
          </a:pPr>
          <a:endParaRPr lang="en-GB" sz="1100" kern="1200" dirty="0"/>
        </a:p>
      </dsp:txBody>
      <dsp:txXfrm>
        <a:off x="6980618" y="1978998"/>
        <a:ext cx="1169134" cy="1169134"/>
      </dsp:txXfrm>
    </dsp:sp>
    <dsp:sp modelId="{E9999BD9-033F-422D-A1E4-04C95BEFECB8}">
      <dsp:nvSpPr>
        <dsp:cNvPr id="0" name=""/>
        <dsp:cNvSpPr/>
      </dsp:nvSpPr>
      <dsp:spPr>
        <a:xfrm>
          <a:off x="5827124" y="4541735"/>
          <a:ext cx="1653404" cy="165340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GB" sz="1300" kern="1200" dirty="0">
              <a:latin typeface="CCW Precursive 1" panose="03050602040000000000" pitchFamily="66" charset="0"/>
            </a:rPr>
            <a:t>Mrs Kitchen</a:t>
          </a:r>
        </a:p>
        <a:p>
          <a:pPr marL="0" lvl="0" indent="0" algn="ctr" defTabSz="577850">
            <a:lnSpc>
              <a:spcPct val="90000"/>
            </a:lnSpc>
            <a:spcBef>
              <a:spcPct val="0"/>
            </a:spcBef>
            <a:spcAft>
              <a:spcPct val="35000"/>
            </a:spcAft>
            <a:buNone/>
          </a:pPr>
          <a:r>
            <a:rPr lang="en-GB" sz="1300" kern="1200" dirty="0">
              <a:latin typeface="CCW Precursive 1" panose="03050602040000000000" pitchFamily="66" charset="0"/>
            </a:rPr>
            <a:t>Teaching Assistant</a:t>
          </a:r>
        </a:p>
      </dsp:txBody>
      <dsp:txXfrm>
        <a:off x="6069259" y="4783870"/>
        <a:ext cx="1169134" cy="1169134"/>
      </dsp:txXfrm>
    </dsp:sp>
    <dsp:sp modelId="{19E8C260-23FD-4A2D-978B-F0778DC3F08B}">
      <dsp:nvSpPr>
        <dsp:cNvPr id="0" name=""/>
        <dsp:cNvSpPr/>
      </dsp:nvSpPr>
      <dsp:spPr>
        <a:xfrm>
          <a:off x="2884407" y="4521951"/>
          <a:ext cx="1653404" cy="165340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endParaRPr lang="en-GB" sz="800" kern="1200" dirty="0"/>
        </a:p>
        <a:p>
          <a:pPr marL="0" lvl="0" indent="0" algn="ctr" defTabSz="355600">
            <a:lnSpc>
              <a:spcPct val="90000"/>
            </a:lnSpc>
            <a:spcBef>
              <a:spcPct val="0"/>
            </a:spcBef>
            <a:spcAft>
              <a:spcPct val="35000"/>
            </a:spcAft>
            <a:buNone/>
          </a:pPr>
          <a:r>
            <a:rPr lang="en-GB" sz="1100" kern="1200" dirty="0">
              <a:latin typeface="CCW Precursive 1" panose="03050602040000000000" pitchFamily="66" charset="0"/>
            </a:rPr>
            <a:t>Mrs Moxham</a:t>
          </a:r>
        </a:p>
        <a:p>
          <a:pPr marL="0" lvl="0" indent="0" algn="ctr" defTabSz="355600">
            <a:lnSpc>
              <a:spcPct val="90000"/>
            </a:lnSpc>
            <a:spcBef>
              <a:spcPct val="0"/>
            </a:spcBef>
            <a:spcAft>
              <a:spcPct val="35000"/>
            </a:spcAft>
            <a:buNone/>
          </a:pPr>
          <a:r>
            <a:rPr lang="en-GB" sz="1100" kern="1200" dirty="0">
              <a:latin typeface="CCW Precursive 1" panose="03050602040000000000" pitchFamily="66" charset="0"/>
            </a:rPr>
            <a:t>Higher level Teaching</a:t>
          </a:r>
        </a:p>
        <a:p>
          <a:pPr marL="0" lvl="0" indent="0" algn="ctr" defTabSz="355600">
            <a:lnSpc>
              <a:spcPct val="90000"/>
            </a:lnSpc>
            <a:spcBef>
              <a:spcPct val="0"/>
            </a:spcBef>
            <a:spcAft>
              <a:spcPct val="35000"/>
            </a:spcAft>
            <a:buNone/>
          </a:pPr>
          <a:r>
            <a:rPr lang="en-GB" sz="1100" kern="1200" dirty="0">
              <a:latin typeface="CCW Precursive 1" panose="03050602040000000000" pitchFamily="66" charset="0"/>
            </a:rPr>
            <a:t>Assistant </a:t>
          </a:r>
        </a:p>
      </dsp:txBody>
      <dsp:txXfrm>
        <a:off x="3126542" y="4764086"/>
        <a:ext cx="1169134" cy="1169134"/>
      </dsp:txXfrm>
    </dsp:sp>
    <dsp:sp modelId="{0ABE8363-C075-4F9F-9D3E-E34C0B2DDB23}">
      <dsp:nvSpPr>
        <dsp:cNvPr id="0" name=""/>
        <dsp:cNvSpPr/>
      </dsp:nvSpPr>
      <dsp:spPr>
        <a:xfrm>
          <a:off x="1966548" y="1736863"/>
          <a:ext cx="1653404" cy="165340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err="1">
              <a:latin typeface="CCW Precursive 1" panose="03050602040000000000" pitchFamily="66" charset="0"/>
            </a:rPr>
            <a:t>Mrs</a:t>
          </a:r>
          <a:r>
            <a:rPr lang="en-US" sz="1400" kern="1200" baseline="0" dirty="0">
              <a:latin typeface="CCW Precursive 1" panose="03050602040000000000" pitchFamily="66" charset="0"/>
            </a:rPr>
            <a:t> Felton </a:t>
          </a:r>
        </a:p>
        <a:p>
          <a:pPr marL="0" lvl="0" indent="0" algn="ctr" defTabSz="622300">
            <a:lnSpc>
              <a:spcPct val="90000"/>
            </a:lnSpc>
            <a:spcBef>
              <a:spcPct val="0"/>
            </a:spcBef>
            <a:spcAft>
              <a:spcPct val="35000"/>
            </a:spcAft>
            <a:buNone/>
          </a:pPr>
          <a:r>
            <a:rPr lang="en-US" sz="1400" kern="1200" baseline="0" dirty="0">
              <a:latin typeface="CCW Precursive 1" panose="03050602040000000000" pitchFamily="66" charset="0"/>
            </a:rPr>
            <a:t>Teaching Assistant</a:t>
          </a:r>
          <a:endParaRPr lang="en-GB" sz="1400" kern="1200" dirty="0">
            <a:latin typeface="CCW Precursive 1" panose="03050602040000000000" pitchFamily="66" charset="0"/>
          </a:endParaRPr>
        </a:p>
      </dsp:txBody>
      <dsp:txXfrm>
        <a:off x="2208683" y="1978998"/>
        <a:ext cx="1169134" cy="1169134"/>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58B2E6-B848-4D5B-BC49-7130A1B7581B}" type="datetimeFigureOut">
              <a:rPr lang="en-GB" smtClean="0"/>
              <a:t>16/09/2025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F4AC3C-92B2-4959-A812-2A0497F93FEB}" type="slidenum">
              <a:rPr lang="en-GB" smtClean="0"/>
              <a:t>‹#›</a:t>
            </a:fld>
            <a:endParaRPr lang="en-GB"/>
          </a:p>
        </p:txBody>
      </p:sp>
    </p:spTree>
    <p:extLst>
      <p:ext uri="{BB962C8B-B14F-4D97-AF65-F5344CB8AC3E}">
        <p14:creationId xmlns:p14="http://schemas.microsoft.com/office/powerpoint/2010/main" val="2082698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F09CFFE3-A15C-44E4-A072-4AE71D0D36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E618EBE3-CD55-43C8-8BEC-EE5D611F30E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cs typeface="Arial" panose="020B0604020202020204" pitchFamily="34" charset="0"/>
            </a:endParaRPr>
          </a:p>
        </p:txBody>
      </p:sp>
      <p:sp>
        <p:nvSpPr>
          <p:cNvPr id="25604" name="Slide Number Placeholder 3">
            <a:extLst>
              <a:ext uri="{FF2B5EF4-FFF2-40B4-BE49-F238E27FC236}">
                <a16:creationId xmlns:a16="http://schemas.microsoft.com/office/drawing/2014/main" id="{BE7F16E2-594D-4AA4-9371-A155348AB8E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54063" indent="-287338">
              <a:spcBef>
                <a:spcPct val="30000"/>
              </a:spcBef>
              <a:defRPr sz="1200">
                <a:solidFill>
                  <a:schemeClr val="tx1"/>
                </a:solidFill>
                <a:latin typeface="Calibri" panose="020F0502020204030204" pitchFamily="34" charset="0"/>
                <a:cs typeface="Arial" panose="020B0604020202020204" pitchFamily="34" charset="0"/>
              </a:defRPr>
            </a:lvl2pPr>
            <a:lvl3pPr marL="1160463" indent="-228600">
              <a:spcBef>
                <a:spcPct val="30000"/>
              </a:spcBef>
              <a:defRPr sz="1200">
                <a:solidFill>
                  <a:schemeClr val="tx1"/>
                </a:solidFill>
                <a:latin typeface="Calibri" panose="020F0502020204030204" pitchFamily="34" charset="0"/>
                <a:cs typeface="Arial" panose="020B0604020202020204" pitchFamily="34" charset="0"/>
              </a:defRPr>
            </a:lvl3pPr>
            <a:lvl4pPr marL="1625600" indent="-228600">
              <a:spcBef>
                <a:spcPct val="30000"/>
              </a:spcBef>
              <a:defRPr sz="1200">
                <a:solidFill>
                  <a:schemeClr val="tx1"/>
                </a:solidFill>
                <a:latin typeface="Calibri" panose="020F0502020204030204" pitchFamily="34" charset="0"/>
                <a:cs typeface="Arial" panose="020B0604020202020204" pitchFamily="34" charset="0"/>
              </a:defRPr>
            </a:lvl4pPr>
            <a:lvl5pPr marL="2092325" indent="-228600">
              <a:spcBef>
                <a:spcPct val="30000"/>
              </a:spcBef>
              <a:defRPr sz="1200">
                <a:solidFill>
                  <a:schemeClr val="tx1"/>
                </a:solidFill>
                <a:latin typeface="Calibri" panose="020F0502020204030204" pitchFamily="34" charset="0"/>
                <a:cs typeface="Arial" panose="020B0604020202020204" pitchFamily="34" charset="0"/>
              </a:defRPr>
            </a:lvl5pPr>
            <a:lvl6pPr marL="2549525"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3006725"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63925"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921125"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spcBef>
                <a:spcPct val="0"/>
              </a:spcBef>
            </a:pPr>
            <a:fld id="{1FBC4E45-3E00-4376-B018-05087A619D29}" type="slidenum">
              <a:rPr lang="en-GB" altLang="en-US" smtClean="0">
                <a:latin typeface="Verdana" panose="020B0604030504040204" pitchFamily="34" charset="0"/>
              </a:rPr>
              <a:pPr>
                <a:spcBef>
                  <a:spcPct val="0"/>
                </a:spcBef>
              </a:pPr>
              <a:t>2</a:t>
            </a:fld>
            <a:endParaRPr lang="en-GB" altLang="en-US">
              <a:latin typeface="Verdana" panose="020B0604030504040204" pitchFamily="34" charset="0"/>
            </a:endParaRPr>
          </a:p>
        </p:txBody>
      </p:sp>
    </p:spTree>
    <p:extLst>
      <p:ext uri="{BB962C8B-B14F-4D97-AF65-F5344CB8AC3E}">
        <p14:creationId xmlns:p14="http://schemas.microsoft.com/office/powerpoint/2010/main" val="42116507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5F4550E-B31C-4C58-95B8-B4DA2B9FD60A}"/>
              </a:ext>
            </a:extLst>
          </p:cNvPr>
          <p:cNvPicPr/>
          <p:nvPr userDrawn="1"/>
        </p:nvPicPr>
        <p:blipFill>
          <a:blip r:embed="rId2">
            <a:alphaModFix amt="35000"/>
            <a:extLst>
              <a:ext uri="{28A0092B-C50C-407E-A947-70E740481C1C}">
                <a14:useLocalDpi xmlns:a14="http://schemas.microsoft.com/office/drawing/2010/main" val="0"/>
              </a:ext>
            </a:extLst>
          </a:blip>
          <a:srcRect/>
          <a:stretch>
            <a:fillRect/>
          </a:stretch>
        </p:blipFill>
        <p:spPr bwMode="auto">
          <a:xfrm>
            <a:off x="2829018" y="-9507"/>
            <a:ext cx="6533965" cy="686457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AA9EB3D6-4B41-4D60-98C5-26FCFCFA01C1}"/>
              </a:ext>
            </a:extLst>
          </p:cNvPr>
          <p:cNvSpPr>
            <a:spLocks noGrp="1"/>
          </p:cNvSpPr>
          <p:nvPr>
            <p:ph type="ctrTitle"/>
          </p:nvPr>
        </p:nvSpPr>
        <p:spPr>
          <a:xfrm>
            <a:off x="1524000" y="1122363"/>
            <a:ext cx="9144000" cy="2387600"/>
          </a:xfrm>
          <a:solidFill>
            <a:schemeClr val="bg2">
              <a:alpha val="85000"/>
            </a:schemeClr>
          </a:solidFill>
          <a:effectLst>
            <a:softEdge rad="127000"/>
          </a:effectLst>
        </p:spPr>
        <p:txBody>
          <a:bodyPr anchor="b"/>
          <a:lstStyle>
            <a:lvl1pPr algn="ctr">
              <a:defRPr sz="6000">
                <a:latin typeface="Comic Sans MS" panose="030F0702030302020204" pitchFamily="66" charset="0"/>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0A8B90E-07E5-417F-AB49-3BB239D401E8}"/>
              </a:ext>
            </a:extLst>
          </p:cNvPr>
          <p:cNvSpPr>
            <a:spLocks noGrp="1"/>
          </p:cNvSpPr>
          <p:nvPr>
            <p:ph type="subTitle" idx="1"/>
          </p:nvPr>
        </p:nvSpPr>
        <p:spPr>
          <a:xfrm>
            <a:off x="1524000" y="3602038"/>
            <a:ext cx="9144000" cy="1655762"/>
          </a:xfrm>
          <a:solidFill>
            <a:schemeClr val="bg2">
              <a:alpha val="85000"/>
            </a:schemeClr>
          </a:solidFill>
          <a:effectLst>
            <a:softEdge rad="127000"/>
          </a:effectLst>
        </p:spPr>
        <p:txBody>
          <a:bodyPr/>
          <a:lstStyle>
            <a:lvl1pPr marL="0" indent="0" algn="ctr">
              <a:buNone/>
              <a:defRPr sz="2400">
                <a:latin typeface="Comic Sans MS" panose="030F0702030302020204" pitchFamily="66"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D3D1C63-659F-47E5-9951-8AC44A6CE7CD}"/>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16/09/2025</a:t>
            </a:fld>
            <a:endParaRPr lang="en-GB"/>
          </a:p>
        </p:txBody>
      </p:sp>
      <p:sp>
        <p:nvSpPr>
          <p:cNvPr id="5" name="Footer Placeholder 4">
            <a:extLst>
              <a:ext uri="{FF2B5EF4-FFF2-40B4-BE49-F238E27FC236}">
                <a16:creationId xmlns:a16="http://schemas.microsoft.com/office/drawing/2014/main" id="{E43EDDA0-96BB-4B32-B5BF-5EA65A5CCCC9}"/>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D602C6EF-E213-4139-9EF1-F4586BEA896A}"/>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1509506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DDE0C5C-6A7F-4A63-86CD-57E80D8CD6FC}"/>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F07E7C85-DA96-4D76-92D6-264D194FDCBF}"/>
              </a:ext>
            </a:extLst>
          </p:cNvPr>
          <p:cNvSpPr>
            <a:spLocks noGrp="1"/>
          </p:cNvSpPr>
          <p:nvPr>
            <p:ph type="title"/>
          </p:nvPr>
        </p:nvSpPr>
        <p:spPr>
          <a:solidFill>
            <a:schemeClr val="bg2">
              <a:alpha val="85000"/>
            </a:schemeClr>
          </a:solidFill>
          <a:effectLst>
            <a:softEdge rad="127000"/>
          </a:effectLst>
        </p:spPr>
        <p:txBody>
          <a:bodyPr/>
          <a:lstStyle>
            <a:lvl1pPr>
              <a:defRPr>
                <a:latin typeface="Comic Sans MS" panose="030F0702030302020204" pitchFamily="66" charset="0"/>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3FD9D50-7AF9-44F1-A659-BEAFB919FA7B}"/>
              </a:ext>
            </a:extLst>
          </p:cNvPr>
          <p:cNvSpPr>
            <a:spLocks noGrp="1"/>
          </p:cNvSpPr>
          <p:nvPr>
            <p:ph idx="1"/>
          </p:nvPr>
        </p:nvSpPr>
        <p:spPr/>
        <p:txBody>
          <a:bodyPr/>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055D91-A481-431F-9E80-1011E2EFDCB4}"/>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16/09/2025</a:t>
            </a:fld>
            <a:endParaRPr lang="en-GB"/>
          </a:p>
        </p:txBody>
      </p:sp>
      <p:sp>
        <p:nvSpPr>
          <p:cNvPr id="5" name="Footer Placeholder 4">
            <a:extLst>
              <a:ext uri="{FF2B5EF4-FFF2-40B4-BE49-F238E27FC236}">
                <a16:creationId xmlns:a16="http://schemas.microsoft.com/office/drawing/2014/main" id="{75194890-5C8E-4F60-943E-505F7A3A9C3D}"/>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7CAEA8F2-63D3-4BC8-AED8-B3B30F65B9EB}"/>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pic>
        <p:nvPicPr>
          <p:cNvPr id="8" name="Picture 7" descr="MISSION_colour">
            <a:extLst>
              <a:ext uri="{FF2B5EF4-FFF2-40B4-BE49-F238E27FC236}">
                <a16:creationId xmlns:a16="http://schemas.microsoft.com/office/drawing/2014/main" id="{1883F196-C066-41BC-AC5E-D2B35E356444}"/>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Tree>
    <p:extLst>
      <p:ext uri="{BB962C8B-B14F-4D97-AF65-F5344CB8AC3E}">
        <p14:creationId xmlns:p14="http://schemas.microsoft.com/office/powerpoint/2010/main" val="41613939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99EBBB7-5EF5-4615-9AC8-8A3165449D00}"/>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8" name="Picture 7" descr="MISSION_colour">
            <a:extLst>
              <a:ext uri="{FF2B5EF4-FFF2-40B4-BE49-F238E27FC236}">
                <a16:creationId xmlns:a16="http://schemas.microsoft.com/office/drawing/2014/main" id="{07239F86-AE27-4698-A6C6-9525002D5ACD}"/>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E00C8027-B914-4C09-BFA5-C9790CBA9F3E}"/>
              </a:ext>
            </a:extLst>
          </p:cNvPr>
          <p:cNvSpPr>
            <a:spLocks noGrp="1"/>
          </p:cNvSpPr>
          <p:nvPr>
            <p:ph type="title"/>
          </p:nvPr>
        </p:nvSpPr>
        <p:spPr>
          <a:xfrm>
            <a:off x="831850" y="1709738"/>
            <a:ext cx="10515600" cy="2852737"/>
          </a:xfrm>
          <a:solidFill>
            <a:schemeClr val="bg2">
              <a:alpha val="85000"/>
            </a:schemeClr>
          </a:solidFill>
          <a:effectLst>
            <a:softEdge rad="127000"/>
          </a:effectLst>
        </p:spPr>
        <p:txBody>
          <a:bodyPr anchor="b"/>
          <a:lstStyle>
            <a:lvl1pPr>
              <a:defRPr sz="6000">
                <a:latin typeface="Comic Sans MS" panose="030F0702030302020204" pitchFamily="66" charset="0"/>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BB758E6-8A3E-44CA-88CC-84DE6D1929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Comic Sans MS" panose="030F0702030302020204" pitchFamily="66"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C143ED4-727C-4498-9162-F6BE9E01DE30}"/>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16/09/2025</a:t>
            </a:fld>
            <a:endParaRPr lang="en-GB"/>
          </a:p>
        </p:txBody>
      </p:sp>
      <p:sp>
        <p:nvSpPr>
          <p:cNvPr id="5" name="Footer Placeholder 4">
            <a:extLst>
              <a:ext uri="{FF2B5EF4-FFF2-40B4-BE49-F238E27FC236}">
                <a16:creationId xmlns:a16="http://schemas.microsoft.com/office/drawing/2014/main" id="{E92B57CA-0B56-41CF-B308-70803B19A0A0}"/>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FC80FFC6-9A7F-477E-87AD-D97C61B1FFB3}"/>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5961783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3F7DE28-5D65-497F-9862-D77ED4BB53FB}"/>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9" name="Picture 8" descr="MISSION_colour">
            <a:extLst>
              <a:ext uri="{FF2B5EF4-FFF2-40B4-BE49-F238E27FC236}">
                <a16:creationId xmlns:a16="http://schemas.microsoft.com/office/drawing/2014/main" id="{97B4A913-F426-4FAF-A7D7-0CA57FC80FFF}"/>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7F731D05-45F2-4AFE-A1B5-8E93330416AD}"/>
              </a:ext>
            </a:extLst>
          </p:cNvPr>
          <p:cNvSpPr>
            <a:spLocks noGrp="1"/>
          </p:cNvSpPr>
          <p:nvPr>
            <p:ph type="title"/>
          </p:nvPr>
        </p:nvSpPr>
        <p:spPr>
          <a:solidFill>
            <a:schemeClr val="bg2">
              <a:alpha val="85000"/>
            </a:schemeClr>
          </a:solidFill>
          <a:effectLst>
            <a:softEdge rad="127000"/>
          </a:effectLst>
        </p:spPr>
        <p:txBody>
          <a:bodyPr/>
          <a:lstStyle>
            <a:lvl1pPr>
              <a:defRPr>
                <a:latin typeface="Comic Sans MS" panose="030F0702030302020204" pitchFamily="66" charset="0"/>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EE342F7-0BF0-495B-AE30-CF74C7FDACA7}"/>
              </a:ext>
            </a:extLst>
          </p:cNvPr>
          <p:cNvSpPr>
            <a:spLocks noGrp="1"/>
          </p:cNvSpPr>
          <p:nvPr>
            <p:ph sz="half" idx="1"/>
          </p:nvPr>
        </p:nvSpPr>
        <p:spPr>
          <a:xfrm>
            <a:off x="838200" y="1825625"/>
            <a:ext cx="5181600" cy="4351338"/>
          </a:xfrm>
        </p:spPr>
        <p:txBody>
          <a:bodyPr/>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D72A11A-AF5F-4A91-BC79-C8827E12145B}"/>
              </a:ext>
            </a:extLst>
          </p:cNvPr>
          <p:cNvSpPr>
            <a:spLocks noGrp="1"/>
          </p:cNvSpPr>
          <p:nvPr>
            <p:ph sz="half" idx="2"/>
          </p:nvPr>
        </p:nvSpPr>
        <p:spPr>
          <a:xfrm>
            <a:off x="6172200" y="1825625"/>
            <a:ext cx="5181600" cy="4351338"/>
          </a:xfrm>
        </p:spPr>
        <p:txBody>
          <a:bodyPr/>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8699ECD-1FE9-45C8-93DD-E69DC4F33945}"/>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16/09/2025</a:t>
            </a:fld>
            <a:endParaRPr lang="en-GB"/>
          </a:p>
        </p:txBody>
      </p:sp>
      <p:sp>
        <p:nvSpPr>
          <p:cNvPr id="6" name="Footer Placeholder 5">
            <a:extLst>
              <a:ext uri="{FF2B5EF4-FFF2-40B4-BE49-F238E27FC236}">
                <a16:creationId xmlns:a16="http://schemas.microsoft.com/office/drawing/2014/main" id="{B23843BA-4AF1-46BF-BAF0-AA97C6C12295}"/>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7" name="Slide Number Placeholder 6">
            <a:extLst>
              <a:ext uri="{FF2B5EF4-FFF2-40B4-BE49-F238E27FC236}">
                <a16:creationId xmlns:a16="http://schemas.microsoft.com/office/drawing/2014/main" id="{A6BD2A93-0AF3-4731-A6BC-A36CDC4ED57D}"/>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963528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887824B-5402-4A42-80CB-BE0DA8C4B31A}"/>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11" name="Picture 10" descr="MISSION_colour">
            <a:extLst>
              <a:ext uri="{FF2B5EF4-FFF2-40B4-BE49-F238E27FC236}">
                <a16:creationId xmlns:a16="http://schemas.microsoft.com/office/drawing/2014/main" id="{04054E0B-28B8-4978-AEDE-83D7B7C613F2}"/>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A9F5F664-3064-4678-8C63-732121BBECB4}"/>
              </a:ext>
            </a:extLst>
          </p:cNvPr>
          <p:cNvSpPr>
            <a:spLocks noGrp="1"/>
          </p:cNvSpPr>
          <p:nvPr>
            <p:ph type="title"/>
          </p:nvPr>
        </p:nvSpPr>
        <p:spPr>
          <a:xfrm>
            <a:off x="839788" y="365125"/>
            <a:ext cx="10515600" cy="1325563"/>
          </a:xfrm>
          <a:solidFill>
            <a:schemeClr val="bg2">
              <a:alpha val="85000"/>
            </a:schemeClr>
          </a:solidFill>
          <a:effectLst>
            <a:softEdge rad="127000"/>
          </a:effectLst>
        </p:spPr>
        <p:txBody>
          <a:bodyPr/>
          <a:lstStyle>
            <a:lvl1pPr>
              <a:defRPr>
                <a:latin typeface="Comic Sans MS" panose="030F0702030302020204" pitchFamily="66" charset="0"/>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70D11C8-1321-4B80-8B9D-956B50A06FAA}"/>
              </a:ext>
            </a:extLst>
          </p:cNvPr>
          <p:cNvSpPr>
            <a:spLocks noGrp="1"/>
          </p:cNvSpPr>
          <p:nvPr>
            <p:ph type="body" idx="1"/>
          </p:nvPr>
        </p:nvSpPr>
        <p:spPr>
          <a:xfrm>
            <a:off x="839788" y="1681163"/>
            <a:ext cx="5157787" cy="823912"/>
          </a:xfrm>
        </p:spPr>
        <p:txBody>
          <a:bodyPr anchor="b"/>
          <a:lstStyle>
            <a:lvl1pPr marL="0" indent="0">
              <a:buNone/>
              <a:defRPr sz="2400" b="1">
                <a:latin typeface="Comic Sans MS" panose="030F0702030302020204" pitchFamily="66"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EF4C3F2-02F3-4C4D-9352-542B856ED2AF}"/>
              </a:ext>
            </a:extLst>
          </p:cNvPr>
          <p:cNvSpPr>
            <a:spLocks noGrp="1"/>
          </p:cNvSpPr>
          <p:nvPr>
            <p:ph sz="half" idx="2"/>
          </p:nvPr>
        </p:nvSpPr>
        <p:spPr>
          <a:xfrm>
            <a:off x="839788" y="2505075"/>
            <a:ext cx="5157787" cy="3684588"/>
          </a:xfrm>
        </p:spPr>
        <p:txBody>
          <a:bodyPr/>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6A3D270-3869-40D6-8619-5D05BC1A9336}"/>
              </a:ext>
            </a:extLst>
          </p:cNvPr>
          <p:cNvSpPr>
            <a:spLocks noGrp="1"/>
          </p:cNvSpPr>
          <p:nvPr>
            <p:ph type="body" sz="quarter" idx="3"/>
          </p:nvPr>
        </p:nvSpPr>
        <p:spPr>
          <a:xfrm>
            <a:off x="6172200" y="1681163"/>
            <a:ext cx="5183188" cy="823912"/>
          </a:xfrm>
        </p:spPr>
        <p:txBody>
          <a:bodyPr anchor="b"/>
          <a:lstStyle>
            <a:lvl1pPr marL="0" indent="0">
              <a:buNone/>
              <a:defRPr sz="2400" b="1">
                <a:latin typeface="Comic Sans MS" panose="030F0702030302020204" pitchFamily="66"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0E077A-C25C-4858-BB82-5B3C7C2FF2ED}"/>
              </a:ext>
            </a:extLst>
          </p:cNvPr>
          <p:cNvSpPr>
            <a:spLocks noGrp="1"/>
          </p:cNvSpPr>
          <p:nvPr>
            <p:ph sz="quarter" idx="4"/>
          </p:nvPr>
        </p:nvSpPr>
        <p:spPr>
          <a:xfrm>
            <a:off x="6172200" y="2505075"/>
            <a:ext cx="5183188" cy="3684588"/>
          </a:xfrm>
        </p:spPr>
        <p:txBody>
          <a:bodyPr/>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3745254-BBE5-4DEF-84E0-B02ECDF56ECD}"/>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16/09/2025</a:t>
            </a:fld>
            <a:endParaRPr lang="en-GB"/>
          </a:p>
        </p:txBody>
      </p:sp>
      <p:sp>
        <p:nvSpPr>
          <p:cNvPr id="8" name="Footer Placeholder 7">
            <a:extLst>
              <a:ext uri="{FF2B5EF4-FFF2-40B4-BE49-F238E27FC236}">
                <a16:creationId xmlns:a16="http://schemas.microsoft.com/office/drawing/2014/main" id="{15566049-C8FF-444C-9ED3-5250C8CDEBCB}"/>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9" name="Slide Number Placeholder 8">
            <a:extLst>
              <a:ext uri="{FF2B5EF4-FFF2-40B4-BE49-F238E27FC236}">
                <a16:creationId xmlns:a16="http://schemas.microsoft.com/office/drawing/2014/main" id="{C5DAF48E-122C-49FC-8886-1EEC5FFE34EF}"/>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2367608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C395B82-7C20-4159-B51B-72D6326224B4}"/>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7" name="Picture 6" descr="MISSION_colour">
            <a:extLst>
              <a:ext uri="{FF2B5EF4-FFF2-40B4-BE49-F238E27FC236}">
                <a16:creationId xmlns:a16="http://schemas.microsoft.com/office/drawing/2014/main" id="{2F4937F7-4D5F-40A0-8FD3-2CB16444B06E}"/>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17A6D66E-D7A2-4E70-BB53-0228B294C99C}"/>
              </a:ext>
            </a:extLst>
          </p:cNvPr>
          <p:cNvSpPr>
            <a:spLocks noGrp="1"/>
          </p:cNvSpPr>
          <p:nvPr>
            <p:ph type="title"/>
          </p:nvPr>
        </p:nvSpPr>
        <p:spPr>
          <a:solidFill>
            <a:schemeClr val="bg2">
              <a:alpha val="85000"/>
            </a:schemeClr>
          </a:solidFill>
          <a:effectLst>
            <a:softEdge rad="127000"/>
          </a:effectLst>
        </p:spPr>
        <p:txBody>
          <a:bodyPr/>
          <a:lstStyle>
            <a:lvl1pPr>
              <a:defRPr>
                <a:latin typeface="Comic Sans MS" panose="030F0702030302020204" pitchFamily="66" charset="0"/>
              </a:defRPr>
            </a:lvl1pPr>
          </a:lstStyle>
          <a:p>
            <a:r>
              <a:rPr lang="en-US"/>
              <a:t>Click to edit Master title style</a:t>
            </a:r>
            <a:endParaRPr lang="en-GB"/>
          </a:p>
        </p:txBody>
      </p:sp>
      <p:sp>
        <p:nvSpPr>
          <p:cNvPr id="3" name="Date Placeholder 2">
            <a:extLst>
              <a:ext uri="{FF2B5EF4-FFF2-40B4-BE49-F238E27FC236}">
                <a16:creationId xmlns:a16="http://schemas.microsoft.com/office/drawing/2014/main" id="{E92A51A4-E37C-4D71-8F2F-37EA233CFF90}"/>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16/09/2025</a:t>
            </a:fld>
            <a:endParaRPr lang="en-GB"/>
          </a:p>
        </p:txBody>
      </p:sp>
      <p:sp>
        <p:nvSpPr>
          <p:cNvPr id="4" name="Footer Placeholder 3">
            <a:extLst>
              <a:ext uri="{FF2B5EF4-FFF2-40B4-BE49-F238E27FC236}">
                <a16:creationId xmlns:a16="http://schemas.microsoft.com/office/drawing/2014/main" id="{2C30EC09-2632-40C8-B051-02D795E6EC6F}"/>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5" name="Slide Number Placeholder 4">
            <a:extLst>
              <a:ext uri="{FF2B5EF4-FFF2-40B4-BE49-F238E27FC236}">
                <a16:creationId xmlns:a16="http://schemas.microsoft.com/office/drawing/2014/main" id="{A88DB0B1-D19C-4F4D-8AB8-323C4F288EB8}"/>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089084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C2D1F10-3634-45C6-A5DC-3B174500561D}"/>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6" name="Picture 5" descr="MISSION_colour">
            <a:extLst>
              <a:ext uri="{FF2B5EF4-FFF2-40B4-BE49-F238E27FC236}">
                <a16:creationId xmlns:a16="http://schemas.microsoft.com/office/drawing/2014/main" id="{00AB0873-3C0D-46A5-AE73-3A26BE983D8A}"/>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Date Placeholder 1">
            <a:extLst>
              <a:ext uri="{FF2B5EF4-FFF2-40B4-BE49-F238E27FC236}">
                <a16:creationId xmlns:a16="http://schemas.microsoft.com/office/drawing/2014/main" id="{591D9376-440A-40CE-AC43-75F2F0C98AB2}"/>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16/09/2025</a:t>
            </a:fld>
            <a:endParaRPr lang="en-GB"/>
          </a:p>
        </p:txBody>
      </p:sp>
      <p:sp>
        <p:nvSpPr>
          <p:cNvPr id="3" name="Footer Placeholder 2">
            <a:extLst>
              <a:ext uri="{FF2B5EF4-FFF2-40B4-BE49-F238E27FC236}">
                <a16:creationId xmlns:a16="http://schemas.microsoft.com/office/drawing/2014/main" id="{BA31CEC9-3229-4536-8CDE-09E6378DA448}"/>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4" name="Slide Number Placeholder 3">
            <a:extLst>
              <a:ext uri="{FF2B5EF4-FFF2-40B4-BE49-F238E27FC236}">
                <a16:creationId xmlns:a16="http://schemas.microsoft.com/office/drawing/2014/main" id="{E43D1FBB-584F-4A83-9620-73660D3756E4}"/>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11449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C8ECC24-7AAF-47D0-AD70-3335826BE73A}"/>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9" name="Picture 8" descr="MISSION_colour">
            <a:extLst>
              <a:ext uri="{FF2B5EF4-FFF2-40B4-BE49-F238E27FC236}">
                <a16:creationId xmlns:a16="http://schemas.microsoft.com/office/drawing/2014/main" id="{7DE77A0B-C77B-49FB-9452-4144F27717AC}"/>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31D1AD40-019F-4115-A065-08B75F2C7F49}"/>
              </a:ext>
            </a:extLst>
          </p:cNvPr>
          <p:cNvSpPr>
            <a:spLocks noGrp="1"/>
          </p:cNvSpPr>
          <p:nvPr>
            <p:ph type="title"/>
          </p:nvPr>
        </p:nvSpPr>
        <p:spPr>
          <a:xfrm>
            <a:off x="839788" y="457200"/>
            <a:ext cx="3932237" cy="1600200"/>
          </a:xfrm>
          <a:solidFill>
            <a:schemeClr val="bg2">
              <a:alpha val="85000"/>
            </a:schemeClr>
          </a:solidFill>
          <a:effectLst>
            <a:softEdge rad="127000"/>
          </a:effectLst>
        </p:spPr>
        <p:txBody>
          <a:bodyPr anchor="b"/>
          <a:lstStyle>
            <a:lvl1pPr>
              <a:defRPr sz="3200">
                <a:latin typeface="Comic Sans MS" panose="030F0702030302020204" pitchFamily="66" charset="0"/>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B119AD2-D2FE-4B9D-9F86-0D1B52AF97BF}"/>
              </a:ext>
            </a:extLst>
          </p:cNvPr>
          <p:cNvSpPr>
            <a:spLocks noGrp="1"/>
          </p:cNvSpPr>
          <p:nvPr>
            <p:ph idx="1"/>
          </p:nvPr>
        </p:nvSpPr>
        <p:spPr>
          <a:xfrm>
            <a:off x="5183188" y="987425"/>
            <a:ext cx="6172200" cy="4873625"/>
          </a:xfrm>
        </p:spPr>
        <p:txBody>
          <a:bodyPr/>
          <a:lstStyle>
            <a:lvl1pPr>
              <a:defRPr sz="3200">
                <a:latin typeface="Comic Sans MS" panose="030F0702030302020204" pitchFamily="66" charset="0"/>
              </a:defRPr>
            </a:lvl1pPr>
            <a:lvl2pPr>
              <a:defRPr sz="2800">
                <a:latin typeface="Comic Sans MS" panose="030F0702030302020204" pitchFamily="66" charset="0"/>
              </a:defRPr>
            </a:lvl2pPr>
            <a:lvl3pPr>
              <a:defRPr sz="2400">
                <a:latin typeface="Comic Sans MS" panose="030F0702030302020204" pitchFamily="66" charset="0"/>
              </a:defRPr>
            </a:lvl3pPr>
            <a:lvl4pPr>
              <a:defRPr sz="2000">
                <a:latin typeface="Comic Sans MS" panose="030F0702030302020204" pitchFamily="66" charset="0"/>
              </a:defRPr>
            </a:lvl4pPr>
            <a:lvl5pPr>
              <a:defRPr sz="2000">
                <a:latin typeface="Comic Sans MS" panose="030F0702030302020204" pitchFamily="66" charset="0"/>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C7D19DE-171B-4B7C-8EE2-8B3A13B2DE90}"/>
              </a:ext>
            </a:extLst>
          </p:cNvPr>
          <p:cNvSpPr>
            <a:spLocks noGrp="1"/>
          </p:cNvSpPr>
          <p:nvPr>
            <p:ph type="body" sz="half" idx="2"/>
          </p:nvPr>
        </p:nvSpPr>
        <p:spPr>
          <a:xfrm>
            <a:off x="839788" y="2057400"/>
            <a:ext cx="3932237" cy="3811588"/>
          </a:xfrm>
        </p:spPr>
        <p:txBody>
          <a:bodyPr/>
          <a:lstStyle>
            <a:lvl1pPr marL="0" indent="0">
              <a:buNone/>
              <a:defRPr sz="1600">
                <a:latin typeface="Comic Sans MS" panose="030F0702030302020204" pitchFamily="66"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5AE18F7-19F6-4402-96DA-DDB15CD3AD43}"/>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16/09/2025</a:t>
            </a:fld>
            <a:endParaRPr lang="en-GB"/>
          </a:p>
        </p:txBody>
      </p:sp>
      <p:sp>
        <p:nvSpPr>
          <p:cNvPr id="6" name="Footer Placeholder 5">
            <a:extLst>
              <a:ext uri="{FF2B5EF4-FFF2-40B4-BE49-F238E27FC236}">
                <a16:creationId xmlns:a16="http://schemas.microsoft.com/office/drawing/2014/main" id="{F65C5425-E9C8-46A2-8F1C-256CE8BED538}"/>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7" name="Slide Number Placeholder 6">
            <a:extLst>
              <a:ext uri="{FF2B5EF4-FFF2-40B4-BE49-F238E27FC236}">
                <a16:creationId xmlns:a16="http://schemas.microsoft.com/office/drawing/2014/main" id="{B4E248BE-E5CC-40CE-B0C0-8E65314A8E26}"/>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23947540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F6FFAA1-DD0E-4B20-BAE1-2D757B97E61A}"/>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9" name="Picture 8" descr="MISSION_colour">
            <a:extLst>
              <a:ext uri="{FF2B5EF4-FFF2-40B4-BE49-F238E27FC236}">
                <a16:creationId xmlns:a16="http://schemas.microsoft.com/office/drawing/2014/main" id="{17B73393-ADE1-4567-894C-EA994F7946B6}"/>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2D50A780-01F7-40CE-8B85-6BAA96CB8C19}"/>
              </a:ext>
            </a:extLst>
          </p:cNvPr>
          <p:cNvSpPr>
            <a:spLocks noGrp="1"/>
          </p:cNvSpPr>
          <p:nvPr>
            <p:ph type="title"/>
          </p:nvPr>
        </p:nvSpPr>
        <p:spPr>
          <a:xfrm>
            <a:off x="839788" y="457200"/>
            <a:ext cx="3932237" cy="1600200"/>
          </a:xfrm>
          <a:solidFill>
            <a:schemeClr val="bg2">
              <a:alpha val="85000"/>
            </a:schemeClr>
          </a:solidFill>
          <a:effectLst>
            <a:softEdge rad="127000"/>
          </a:effectLst>
        </p:spPr>
        <p:txBody>
          <a:bodyPr anchor="b"/>
          <a:lstStyle>
            <a:lvl1pPr>
              <a:defRPr sz="3200">
                <a:latin typeface="Comic Sans MS" panose="030F0702030302020204" pitchFamily="66" charset="0"/>
              </a:defRPr>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947432B-B0B5-444D-82DD-244A48280EB2}"/>
              </a:ext>
            </a:extLst>
          </p:cNvPr>
          <p:cNvSpPr>
            <a:spLocks noGrp="1"/>
          </p:cNvSpPr>
          <p:nvPr>
            <p:ph type="pic" idx="1"/>
          </p:nvPr>
        </p:nvSpPr>
        <p:spPr>
          <a:xfrm>
            <a:off x="5183188" y="987425"/>
            <a:ext cx="6172200" cy="4873625"/>
          </a:xfrm>
        </p:spPr>
        <p:txBody>
          <a:bodyPr/>
          <a:lstStyle>
            <a:lvl1pPr marL="0" indent="0">
              <a:buNone/>
              <a:defRPr sz="3200">
                <a:latin typeface="Comic Sans MS" panose="030F0702030302020204" pitchFamily="66"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E218A5E-41B0-44C7-B225-EC363134861B}"/>
              </a:ext>
            </a:extLst>
          </p:cNvPr>
          <p:cNvSpPr>
            <a:spLocks noGrp="1"/>
          </p:cNvSpPr>
          <p:nvPr>
            <p:ph type="body" sz="half" idx="2"/>
          </p:nvPr>
        </p:nvSpPr>
        <p:spPr>
          <a:xfrm>
            <a:off x="839788" y="2057400"/>
            <a:ext cx="3932237" cy="3811588"/>
          </a:xfrm>
        </p:spPr>
        <p:txBody>
          <a:bodyPr/>
          <a:lstStyle>
            <a:lvl1pPr marL="0" indent="0">
              <a:buNone/>
              <a:defRPr sz="1600">
                <a:latin typeface="Comic Sans MS" panose="030F0702030302020204" pitchFamily="66"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96B5C2-A80D-4678-BDCA-1B0A774D62A7}"/>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16/09/2025</a:t>
            </a:fld>
            <a:endParaRPr lang="en-GB"/>
          </a:p>
        </p:txBody>
      </p:sp>
      <p:sp>
        <p:nvSpPr>
          <p:cNvPr id="6" name="Footer Placeholder 5">
            <a:extLst>
              <a:ext uri="{FF2B5EF4-FFF2-40B4-BE49-F238E27FC236}">
                <a16:creationId xmlns:a16="http://schemas.microsoft.com/office/drawing/2014/main" id="{063E3080-7CA7-472B-862D-486C542B346E}"/>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7" name="Slide Number Placeholder 6">
            <a:extLst>
              <a:ext uri="{FF2B5EF4-FFF2-40B4-BE49-F238E27FC236}">
                <a16:creationId xmlns:a16="http://schemas.microsoft.com/office/drawing/2014/main" id="{A01713BE-9754-4277-8565-B65C8D941D17}"/>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2569601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EEBD3D0-7C95-4B99-8816-A99AF9590FEF}"/>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8" name="Picture 7" descr="MISSION_colour">
            <a:extLst>
              <a:ext uri="{FF2B5EF4-FFF2-40B4-BE49-F238E27FC236}">
                <a16:creationId xmlns:a16="http://schemas.microsoft.com/office/drawing/2014/main" id="{4719BEEE-CFC8-4938-B3CB-B0F460382BF0}"/>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B65438BE-6295-412A-BE29-6C374567E597}"/>
              </a:ext>
            </a:extLst>
          </p:cNvPr>
          <p:cNvSpPr>
            <a:spLocks noGrp="1"/>
          </p:cNvSpPr>
          <p:nvPr>
            <p:ph type="title"/>
          </p:nvPr>
        </p:nvSpPr>
        <p:spPr>
          <a:solidFill>
            <a:schemeClr val="bg2">
              <a:alpha val="85000"/>
            </a:schemeClr>
          </a:solidFill>
          <a:effectLst>
            <a:softEdge rad="127000"/>
          </a:effectLst>
        </p:spPr>
        <p:txBody>
          <a:bodyPr/>
          <a:lstStyle>
            <a:lvl1pPr>
              <a:defRPr>
                <a:latin typeface="Comic Sans MS" panose="030F0702030302020204" pitchFamily="66" charset="0"/>
              </a:defRPr>
            </a:lvl1p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BE887C-50F4-4541-AFB1-F6A738AB907B}"/>
              </a:ext>
            </a:extLst>
          </p:cNvPr>
          <p:cNvSpPr>
            <a:spLocks noGrp="1"/>
          </p:cNvSpPr>
          <p:nvPr>
            <p:ph type="body" orient="vert" idx="1"/>
          </p:nvPr>
        </p:nvSpPr>
        <p:spPr/>
        <p:txBody>
          <a:bodyPr vert="eaVert"/>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1A1FB1-67FC-4B45-951A-7297EE31EE13}"/>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16/09/2025</a:t>
            </a:fld>
            <a:endParaRPr lang="en-GB"/>
          </a:p>
        </p:txBody>
      </p:sp>
      <p:sp>
        <p:nvSpPr>
          <p:cNvPr id="5" name="Footer Placeholder 4">
            <a:extLst>
              <a:ext uri="{FF2B5EF4-FFF2-40B4-BE49-F238E27FC236}">
                <a16:creationId xmlns:a16="http://schemas.microsoft.com/office/drawing/2014/main" id="{815CEC28-3A58-4754-A85A-F77169F083A4}"/>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B9263ED9-65A8-452A-8F63-BEA12AD45B67}"/>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450300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A767C8E-8981-452E-B002-76D2E2C935D6}"/>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8" name="Picture 7" descr="MISSION_colour">
            <a:extLst>
              <a:ext uri="{FF2B5EF4-FFF2-40B4-BE49-F238E27FC236}">
                <a16:creationId xmlns:a16="http://schemas.microsoft.com/office/drawing/2014/main" id="{785CD2A0-56FD-4DA9-A5C8-52D7F5A402EF}"/>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Vertical Title 1">
            <a:extLst>
              <a:ext uri="{FF2B5EF4-FFF2-40B4-BE49-F238E27FC236}">
                <a16:creationId xmlns:a16="http://schemas.microsoft.com/office/drawing/2014/main" id="{ED21551C-E0FA-4079-A1AD-ED50E8B330BC}"/>
              </a:ext>
            </a:extLst>
          </p:cNvPr>
          <p:cNvSpPr>
            <a:spLocks noGrp="1"/>
          </p:cNvSpPr>
          <p:nvPr>
            <p:ph type="title" orient="vert"/>
          </p:nvPr>
        </p:nvSpPr>
        <p:spPr>
          <a:xfrm>
            <a:off x="8724900" y="365125"/>
            <a:ext cx="2628900" cy="5811838"/>
          </a:xfrm>
          <a:solidFill>
            <a:schemeClr val="bg2">
              <a:alpha val="85000"/>
            </a:schemeClr>
          </a:solidFill>
          <a:effectLst>
            <a:softEdge rad="127000"/>
          </a:effectLst>
        </p:spPr>
        <p:txBody>
          <a:bodyPr vert="eaVert"/>
          <a:lstStyle>
            <a:lvl1pPr>
              <a:defRPr>
                <a:latin typeface="Comic Sans MS" panose="030F0702030302020204" pitchFamily="66" charset="0"/>
              </a:defRPr>
            </a:lvl1p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3A19A18-CE69-4607-9189-C78812D94E99}"/>
              </a:ext>
            </a:extLst>
          </p:cNvPr>
          <p:cNvSpPr>
            <a:spLocks noGrp="1"/>
          </p:cNvSpPr>
          <p:nvPr>
            <p:ph type="body" orient="vert" idx="1"/>
          </p:nvPr>
        </p:nvSpPr>
        <p:spPr>
          <a:xfrm>
            <a:off x="838200" y="365125"/>
            <a:ext cx="7734300" cy="5811838"/>
          </a:xfrm>
        </p:spPr>
        <p:txBody>
          <a:bodyPr vert="eaVert"/>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A64AD3-B0C4-4FDC-B8D5-38D66B6BEBDC}"/>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16/09/2025</a:t>
            </a:fld>
            <a:endParaRPr lang="en-GB"/>
          </a:p>
        </p:txBody>
      </p:sp>
      <p:sp>
        <p:nvSpPr>
          <p:cNvPr id="5" name="Footer Placeholder 4">
            <a:extLst>
              <a:ext uri="{FF2B5EF4-FFF2-40B4-BE49-F238E27FC236}">
                <a16:creationId xmlns:a16="http://schemas.microsoft.com/office/drawing/2014/main" id="{B7FB8DB1-B79A-4D77-91CF-22891EF8FC06}"/>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8878EF22-7FE8-47D8-9E11-729F2386D70E}"/>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28039139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2CC8D-8F3C-386F-C989-D414E11382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11F7D37-32E5-420B-EE4F-5DD7887B72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8EFC6F7-E931-2108-C314-8CE57A91FD5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BD0A3AC-22EF-2A1B-DA9B-3AF383959E0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DE3C61A-954C-01EE-3733-7A8E0070B00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57946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15313-EE01-9D7D-B42A-C645529122C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CB7F1E9-5114-13D9-6529-F05DBDD3A4C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0E2A9E-947E-0C8A-1611-B67D8B48B77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C368DF1-9059-0BB6-37BE-181678F6B94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D80A6F-0581-F037-7CE5-68A81B5A0E4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17177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3D180-A4ED-A5AE-BFFB-293389BBA8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7B484ED-400A-2F4B-0F69-AE22B5910CF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093A821-FA28-84CD-D723-7BB805C9036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25A04013-3588-3B40-303A-6B0A1F996A1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67D92F1-6041-D804-5BB9-CC614A90B1F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42080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F8A1F-0586-F6AB-7682-1AA09F340A8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A5803C-AA74-67FE-88EE-005C2F31F9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1030F9C-7324-0083-6E2D-9A6D5C8336C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9AB52D0-DE53-B7B2-EE4A-1C7DD708282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52E0B44C-72D3-35ED-876E-7A64FDE72D3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116E01CE-27DD-4970-1F83-024C1D5731B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081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D96A4-D7F9-282E-5FF2-DB828650512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B0D5EB-1F0F-9C18-AE47-6A602A9468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68DF3B0-C2C5-7CC1-7ED2-5DE47C72FB3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7547C07-599A-9C11-C8EC-7036431A68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AF653C5-613E-9C23-284B-80ACFFCA7EC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B73B3A4-4140-F5B2-4874-5DBD3731399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FC8920D6-03CE-5D7D-84FA-D97FB521C41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72CF36E1-FF30-718D-2FE6-FE853940D6A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73550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2FCAE-65E0-D36E-E636-EC64E03B246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A043316-C9E3-B871-FC56-ABF7C52E64B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03F4BD9C-B4F2-8A9A-7468-528C4A117F0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065CA583-72A3-9D30-5B44-6B2C09FC327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3409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D0CBB02-7EEA-CF4A-D253-D3D75883AF3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47810B28-F811-6EA8-96B5-F12B62FCF44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06933CC-D3B3-5BB6-0D8D-0F8A34797E9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47713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F1897-8655-FD25-33CD-CDD58C8F32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08C84E4-30D8-25ED-1DFA-541EA485D4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D6A1D63-8B2C-6B8D-CCBF-B22BB892F6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73AF3C-5B61-43DD-1D55-774C13099C8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C5C402-DA26-8CF5-12E8-528BCD7BB13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35AA8F1F-E7CD-3F17-7258-B15052C8F53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46773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DD4E4-12ED-9648-2926-3913A03F34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AD994D8-A256-B27D-A96F-7E4EBC0180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7303783-19E8-6179-7192-47D51484B2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1FA3A4-032E-0BAB-82EE-F1C35BE8EC3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44FDC414-6EAF-3352-C148-4CF60B2BDB1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4FB4A7E4-DF67-8D6B-5891-2AA139E364D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952574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A77A6-706C-79D5-D06B-E97C1E24C0F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D29FA33-72CE-391A-FC41-CC862251EF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D570D3-01A9-4019-4495-BE4C66EFCD5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0A2E69B-C1D2-2309-319D-0256A38291B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97C09E0D-27C0-8734-3205-03D83E021E6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19525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0CF5B9-0998-978D-1822-A09C75717C7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B5AA2F-1AAA-6C8E-078F-76B44F40155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F7A3CD-774E-81B6-4E7D-58C75CE97A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B6CB6762-FA4E-0DFC-1D98-5FB6CC2CB77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05E377BB-7423-117A-DFD4-CC894423404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7503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CC5ED"/>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1FA62B3-F894-4C31-9B9C-69808B4CC3A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2B680B5-0589-4DF1-B9F2-BA98213795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CC5F1E-AA1B-46FA-A6F6-90FCAC068D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Comic Sans MS" panose="030F0702030302020204" pitchFamily="66" charset="0"/>
              </a:defRPr>
            </a:lvl1pPr>
          </a:lstStyle>
          <a:p>
            <a:fld id="{BD85CB2B-9844-4113-BAE2-9BB57AFE9FAB}" type="datetimeFigureOut">
              <a:rPr lang="en-GB" smtClean="0"/>
              <a:pPr/>
              <a:t>16/09/2025</a:t>
            </a:fld>
            <a:endParaRPr lang="en-GB"/>
          </a:p>
        </p:txBody>
      </p:sp>
      <p:sp>
        <p:nvSpPr>
          <p:cNvPr id="5" name="Footer Placeholder 4">
            <a:extLst>
              <a:ext uri="{FF2B5EF4-FFF2-40B4-BE49-F238E27FC236}">
                <a16:creationId xmlns:a16="http://schemas.microsoft.com/office/drawing/2014/main" id="{8AC315FD-E65A-4978-9462-3F92BDB6BE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E34F7E54-850D-4701-9D7A-4B3506208B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664681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Comic Sans MS" panose="030F0702030302020204" pitchFamily="66"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omic Sans MS" panose="030F0702030302020204" pitchFamily="66"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omic Sans MS" panose="030F0702030302020204" pitchFamily="66"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omic Sans MS" panose="030F0702030302020204" pitchFamily="66"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omic Sans MS" panose="030F0702030302020204" pitchFamily="66"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omic Sans MS" panose="030F0702030302020204" pitchFamily="66"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CC5ED"/>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A3B8E1B-B5FC-4907-A4CE-913DAC8BF9F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BCF7B5-D450-E34A-09CA-3BC0746CCE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AD727A-19E1-8247-D082-34462D1817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777562-BA92-5B82-A4C1-AB48997667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B636CFC-8EE6-0F20-97BD-B13F0CBF09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65803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emburyprimary.ovw6.devwebsite.co.uk/attachments/download.asp?file=462" TargetMode="Externa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mailto:y3@Wembury-primary.devon.sch.uk"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plymouth.gov.uk/apply-secondary-school-plac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CE3F1-B787-484A-B9A9-79C75F9A540C}"/>
              </a:ext>
            </a:extLst>
          </p:cNvPr>
          <p:cNvSpPr>
            <a:spLocks noGrp="1"/>
          </p:cNvSpPr>
          <p:nvPr>
            <p:ph type="ctrTitle"/>
          </p:nvPr>
        </p:nvSpPr>
        <p:spPr>
          <a:xfrm>
            <a:off x="1584960" y="1846218"/>
            <a:ext cx="9144000" cy="3090406"/>
          </a:xfrm>
        </p:spPr>
        <p:txBody>
          <a:bodyPr>
            <a:normAutofit/>
          </a:bodyPr>
          <a:lstStyle/>
          <a:p>
            <a:r>
              <a:rPr lang="en-GB" dirty="0">
                <a:latin typeface="CCW Precursive 1" panose="03050602040000000000" pitchFamily="66" charset="0"/>
              </a:rPr>
              <a:t>Welcome to</a:t>
            </a:r>
            <a:br>
              <a:rPr lang="en-GB" dirty="0">
                <a:latin typeface="CCW Precursive 1" panose="03050602040000000000" pitchFamily="66" charset="0"/>
              </a:rPr>
            </a:br>
            <a:br>
              <a:rPr lang="en-GB" dirty="0">
                <a:latin typeface="CCW Precursive 1" panose="03050602040000000000" pitchFamily="66" charset="0"/>
              </a:rPr>
            </a:br>
            <a:r>
              <a:rPr lang="en-GB" dirty="0">
                <a:latin typeface="CCW Precursive 1" panose="03050602040000000000" pitchFamily="66" charset="0"/>
              </a:rPr>
              <a:t>Year 6</a:t>
            </a:r>
          </a:p>
        </p:txBody>
      </p:sp>
    </p:spTree>
    <p:extLst>
      <p:ext uri="{BB962C8B-B14F-4D97-AF65-F5344CB8AC3E}">
        <p14:creationId xmlns:p14="http://schemas.microsoft.com/office/powerpoint/2010/main" val="35699258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30551618-83B8-4049-BBEF-2A88CCF3965F}"/>
              </a:ext>
            </a:extLst>
          </p:cNvPr>
          <p:cNvGraphicFramePr/>
          <p:nvPr>
            <p:extLst>
              <p:ext uri="{D42A27DB-BD31-4B8C-83A1-F6EECF244321}">
                <p14:modId xmlns:p14="http://schemas.microsoft.com/office/powerpoint/2010/main" val="3201985258"/>
              </p:ext>
            </p:extLst>
          </p:nvPr>
        </p:nvGraphicFramePr>
        <p:xfrm>
          <a:off x="1100137" y="357188"/>
          <a:ext cx="10358437" cy="62436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023874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7F08C28-4152-4ED6-9D3E-838B5977AF11}"/>
              </a:ext>
            </a:extLst>
          </p:cNvPr>
          <p:cNvPicPr>
            <a:picLocks noChangeAspect="1"/>
          </p:cNvPicPr>
          <p:nvPr/>
        </p:nvPicPr>
        <p:blipFill>
          <a:blip r:embed="rId2"/>
          <a:stretch>
            <a:fillRect/>
          </a:stretch>
        </p:blipFill>
        <p:spPr>
          <a:xfrm>
            <a:off x="0" y="0"/>
            <a:ext cx="12118206" cy="6834955"/>
          </a:xfrm>
          <a:prstGeom prst="rect">
            <a:avLst/>
          </a:prstGeom>
        </p:spPr>
      </p:pic>
    </p:spTree>
    <p:extLst>
      <p:ext uri="{BB962C8B-B14F-4D97-AF65-F5344CB8AC3E}">
        <p14:creationId xmlns:p14="http://schemas.microsoft.com/office/powerpoint/2010/main" val="2043876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67CA1-8812-0326-8908-53A51AAA9506}"/>
              </a:ext>
            </a:extLst>
          </p:cNvPr>
          <p:cNvSpPr>
            <a:spLocks noGrp="1"/>
          </p:cNvSpPr>
          <p:nvPr>
            <p:ph type="ctrTitle"/>
          </p:nvPr>
        </p:nvSpPr>
        <p:spPr>
          <a:xfrm>
            <a:off x="360680" y="75374"/>
            <a:ext cx="11348720" cy="1124607"/>
          </a:xfrm>
        </p:spPr>
        <p:txBody>
          <a:bodyPr>
            <a:noAutofit/>
          </a:bodyPr>
          <a:lstStyle/>
          <a:p>
            <a:r>
              <a:rPr lang="en-GB" sz="4000" dirty="0">
                <a:latin typeface="CCW Precursive 1" panose="03050602040000000000" pitchFamily="66" charset="0"/>
                <a:cs typeface="Arial" panose="020B0604020202020204" pitchFamily="34" charset="0"/>
              </a:rPr>
              <a:t>Behaviour and Relationship Policy</a:t>
            </a:r>
          </a:p>
        </p:txBody>
      </p:sp>
      <p:sp useBgFill="1">
        <p:nvSpPr>
          <p:cNvPr id="3" name="Subtitle 2">
            <a:extLst>
              <a:ext uri="{FF2B5EF4-FFF2-40B4-BE49-F238E27FC236}">
                <a16:creationId xmlns:a16="http://schemas.microsoft.com/office/drawing/2014/main" id="{2781741F-E603-C3E7-BCD7-5A3D2DD9BAFE}"/>
              </a:ext>
            </a:extLst>
          </p:cNvPr>
          <p:cNvSpPr>
            <a:spLocks noGrp="1"/>
          </p:cNvSpPr>
          <p:nvPr>
            <p:ph type="subTitle" idx="1"/>
          </p:nvPr>
        </p:nvSpPr>
        <p:spPr>
          <a:xfrm>
            <a:off x="812801" y="1676400"/>
            <a:ext cx="10655652" cy="4958080"/>
          </a:xfrm>
        </p:spPr>
        <p:txBody>
          <a:bodyPr>
            <a:normAutofit/>
          </a:bodyPr>
          <a:lstStyle/>
          <a:p>
            <a:r>
              <a:rPr lang="en-GB" sz="2500" dirty="0" err="1">
                <a:latin typeface="CCW Precursive 1" panose="03050602040000000000" pitchFamily="66" charset="0"/>
                <a:ea typeface="Arial" panose="020B0604020202020204" pitchFamily="34" charset="0"/>
                <a:cs typeface="Arial" panose="020B0604020202020204" pitchFamily="34" charset="0"/>
              </a:rPr>
              <a:t>Wembury</a:t>
            </a:r>
            <a:r>
              <a:rPr lang="en-GB" sz="2500" dirty="0">
                <a:latin typeface="CCW Precursive 1" panose="03050602040000000000" pitchFamily="66" charset="0"/>
                <a:ea typeface="Arial" panose="020B0604020202020204" pitchFamily="34" charset="0"/>
                <a:cs typeface="Arial" panose="020B0604020202020204" pitchFamily="34" charset="0"/>
              </a:rPr>
              <a:t> Primary School</a:t>
            </a:r>
            <a:r>
              <a:rPr lang="en-GB" sz="2500" dirty="0">
                <a:effectLst/>
                <a:latin typeface="CCW Precursive 1" panose="03050602040000000000" pitchFamily="66" charset="0"/>
                <a:ea typeface="Arial" panose="020B0604020202020204" pitchFamily="34" charset="0"/>
                <a:cs typeface="Arial" panose="020B0604020202020204" pitchFamily="34" charset="0"/>
              </a:rPr>
              <a:t> has 3 simple rules:</a:t>
            </a:r>
          </a:p>
          <a:p>
            <a:r>
              <a:rPr lang="en-GB" sz="2500" b="1" dirty="0">
                <a:effectLst/>
                <a:highlight>
                  <a:srgbClr val="00FFFF"/>
                </a:highlight>
                <a:latin typeface="CCW Precursive 1" panose="03050602040000000000" pitchFamily="66" charset="0"/>
                <a:ea typeface="Arial" panose="020B0604020202020204" pitchFamily="34" charset="0"/>
                <a:cs typeface="Arial" panose="020B0604020202020204" pitchFamily="34" charset="0"/>
              </a:rPr>
              <a:t>‘Be Ready, Be Respectful and Be Safe’ </a:t>
            </a:r>
          </a:p>
          <a:p>
            <a:r>
              <a:rPr lang="en-GB" sz="2500" dirty="0">
                <a:effectLst/>
                <a:latin typeface="CCW Precursive 1" panose="03050602040000000000" pitchFamily="66" charset="0"/>
                <a:ea typeface="Arial" panose="020B0604020202020204" pitchFamily="34" charset="0"/>
                <a:cs typeface="Arial" panose="020B0604020202020204" pitchFamily="34" charset="0"/>
              </a:rPr>
              <a:t>which can be applied to a variety of situations and are taught and modelled explicitly.</a:t>
            </a:r>
          </a:p>
          <a:p>
            <a:r>
              <a:rPr lang="en-GB" sz="2500" u="sng" dirty="0">
                <a:effectLst/>
                <a:latin typeface="CCW Precursive 1" panose="03050602040000000000" pitchFamily="66" charset="0"/>
                <a:ea typeface="Arial" panose="020B0604020202020204" pitchFamily="34" charset="0"/>
                <a:cs typeface="Arial" panose="020B0604020202020204" pitchFamily="34" charset="0"/>
              </a:rPr>
              <a:t>‘Our Behaviour Horizon’</a:t>
            </a:r>
          </a:p>
          <a:p>
            <a:endParaRPr lang="en-GB" sz="1800" u="sng" dirty="0">
              <a:latin typeface="Arial" panose="020B0604020202020204" pitchFamily="34" charset="0"/>
              <a:ea typeface="Arial" panose="020B0604020202020204" pitchFamily="34" charset="0"/>
            </a:endParaRPr>
          </a:p>
          <a:p>
            <a:endParaRPr lang="en-GB" sz="1800" u="sng" dirty="0">
              <a:effectLst/>
              <a:latin typeface="Arial" panose="020B0604020202020204" pitchFamily="34" charset="0"/>
              <a:ea typeface="Arial" panose="020B0604020202020204" pitchFamily="34" charset="0"/>
            </a:endParaRPr>
          </a:p>
          <a:p>
            <a:endParaRPr lang="en-GB" sz="2800" dirty="0">
              <a:latin typeface="CCW Precursive 1" panose="03050602040000000000" pitchFamily="66" charset="0"/>
              <a:ea typeface="Arial" panose="020B0604020202020204" pitchFamily="34" charset="0"/>
            </a:endParaRPr>
          </a:p>
          <a:p>
            <a:r>
              <a:rPr lang="en-GB" sz="2800" dirty="0">
                <a:latin typeface="CCW Precursive 1" panose="03050602040000000000" pitchFamily="66" charset="0"/>
                <a:ea typeface="Arial" panose="020B0604020202020204" pitchFamily="34" charset="0"/>
              </a:rPr>
              <a:t>Within each class, all children will start on green at the beginning of each lesson. </a:t>
            </a:r>
          </a:p>
          <a:p>
            <a:r>
              <a:rPr lang="en-US" dirty="0" err="1">
                <a:effectLst/>
                <a:latin typeface="CCW Precursive 1" panose="03050602040000000000" pitchFamily="66" charset="0"/>
                <a:ea typeface="Arial" panose="020B0604020202020204" pitchFamily="34" charset="0"/>
                <a:hlinkClick r:id="rId2"/>
              </a:rPr>
              <a:t>Wembury</a:t>
            </a:r>
            <a:r>
              <a:rPr lang="en-US" dirty="0">
                <a:effectLst/>
                <a:latin typeface="CCW Precursive 1" panose="03050602040000000000" pitchFamily="66" charset="0"/>
                <a:ea typeface="Arial" panose="020B0604020202020204" pitchFamily="34" charset="0"/>
                <a:hlinkClick r:id="rId2"/>
              </a:rPr>
              <a:t> Primary </a:t>
            </a:r>
            <a:r>
              <a:rPr lang="en-US" dirty="0" err="1">
                <a:effectLst/>
                <a:latin typeface="CCW Precursive 1" panose="03050602040000000000" pitchFamily="66" charset="0"/>
                <a:ea typeface="Arial" panose="020B0604020202020204" pitchFamily="34" charset="0"/>
                <a:hlinkClick r:id="rId2"/>
              </a:rPr>
              <a:t>Behaviour</a:t>
            </a:r>
            <a:r>
              <a:rPr lang="en-US" dirty="0">
                <a:effectLst/>
                <a:latin typeface="CCW Precursive 1" panose="03050602040000000000" pitchFamily="66" charset="0"/>
                <a:ea typeface="Arial" panose="020B0604020202020204" pitchFamily="34" charset="0"/>
                <a:hlinkClick r:id="rId2"/>
              </a:rPr>
              <a:t> and Relationship Policy</a:t>
            </a:r>
            <a:endParaRPr lang="en-GB" dirty="0">
              <a:effectLst/>
              <a:latin typeface="CCW Precursive 1" panose="03050602040000000000" pitchFamily="66" charset="0"/>
              <a:ea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2BD5D7D2-0BEF-886D-961C-39F2D35DA494}"/>
              </a:ext>
            </a:extLst>
          </p:cNvPr>
          <p:cNvPicPr>
            <a:picLocks noChangeAspect="1"/>
          </p:cNvPicPr>
          <p:nvPr/>
        </p:nvPicPr>
        <p:blipFill>
          <a:blip r:embed="rId3"/>
          <a:stretch>
            <a:fillRect/>
          </a:stretch>
        </p:blipFill>
        <p:spPr>
          <a:xfrm>
            <a:off x="965911" y="3958330"/>
            <a:ext cx="10138258" cy="819873"/>
          </a:xfrm>
          <a:prstGeom prst="rect">
            <a:avLst/>
          </a:prstGeom>
        </p:spPr>
      </p:pic>
    </p:spTree>
    <p:extLst>
      <p:ext uri="{BB962C8B-B14F-4D97-AF65-F5344CB8AC3E}">
        <p14:creationId xmlns:p14="http://schemas.microsoft.com/office/powerpoint/2010/main" val="17369161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5836A-ACBB-4452-8109-486C837633BF}"/>
              </a:ext>
            </a:extLst>
          </p:cNvPr>
          <p:cNvSpPr>
            <a:spLocks noGrp="1"/>
          </p:cNvSpPr>
          <p:nvPr>
            <p:ph type="title"/>
          </p:nvPr>
        </p:nvSpPr>
        <p:spPr/>
        <p:txBody>
          <a:bodyPr/>
          <a:lstStyle/>
          <a:p>
            <a:pPr algn="ctr"/>
            <a:r>
              <a:rPr lang="en-GB" altLang="en-US" dirty="0">
                <a:latin typeface="CCW Precursive 1" panose="03050602040000000000" pitchFamily="66" charset="0"/>
              </a:rPr>
              <a:t>Working Together</a:t>
            </a:r>
            <a:endParaRPr lang="en-GB" dirty="0">
              <a:latin typeface="CCW Precursive 1" panose="03050602040000000000" pitchFamily="66" charset="0"/>
            </a:endParaRPr>
          </a:p>
        </p:txBody>
      </p:sp>
      <p:sp>
        <p:nvSpPr>
          <p:cNvPr id="3" name="Content Placeholder 2">
            <a:extLst>
              <a:ext uri="{FF2B5EF4-FFF2-40B4-BE49-F238E27FC236}">
                <a16:creationId xmlns:a16="http://schemas.microsoft.com/office/drawing/2014/main" id="{A8A6C8EF-ACA7-4074-816E-9AF6A4FC1AE1}"/>
              </a:ext>
            </a:extLst>
          </p:cNvPr>
          <p:cNvSpPr>
            <a:spLocks noGrp="1"/>
          </p:cNvSpPr>
          <p:nvPr>
            <p:ph idx="1"/>
          </p:nvPr>
        </p:nvSpPr>
        <p:spPr>
          <a:xfrm>
            <a:off x="2420983" y="1825625"/>
            <a:ext cx="9098280" cy="5032375"/>
          </a:xfrm>
        </p:spPr>
        <p:txBody>
          <a:bodyPr>
            <a:normAutofit fontScale="77500" lnSpcReduction="20000"/>
          </a:bodyPr>
          <a:lstStyle/>
          <a:p>
            <a:pPr marL="354013" indent="-354013" fontAlgn="auto">
              <a:lnSpc>
                <a:spcPct val="120000"/>
              </a:lnSpc>
              <a:spcAft>
                <a:spcPts val="0"/>
              </a:spcAft>
              <a:buClr>
                <a:schemeClr val="accent1">
                  <a:lumMod val="75000"/>
                </a:schemeClr>
              </a:buClr>
              <a:buFont typeface="Wingdings 3" charset="2"/>
              <a:buChar char=""/>
              <a:defRPr/>
            </a:pPr>
            <a:r>
              <a:rPr lang="en-GB" sz="2600" dirty="0">
                <a:latin typeface="CCW Precursive 1" panose="03050602040000000000" pitchFamily="66" charset="0"/>
              </a:rPr>
              <a:t>We will contact you if your child is frequently having difficulty following class and school rules, so that we can work together to improve the situation. This will ensure a successful learning experience for your child and others in the class.</a:t>
            </a:r>
          </a:p>
          <a:p>
            <a:pPr marL="0" indent="0" fontAlgn="auto">
              <a:lnSpc>
                <a:spcPct val="120000"/>
              </a:lnSpc>
              <a:spcAft>
                <a:spcPts val="0"/>
              </a:spcAft>
              <a:buClr>
                <a:schemeClr val="accent1">
                  <a:lumMod val="75000"/>
                </a:schemeClr>
              </a:buClr>
              <a:buNone/>
              <a:defRPr/>
            </a:pPr>
            <a:endParaRPr lang="en-GB" sz="2600" dirty="0">
              <a:latin typeface="CCW Precursive 1" panose="03050602040000000000" pitchFamily="66" charset="0"/>
            </a:endParaRPr>
          </a:p>
          <a:p>
            <a:pPr marL="354013" indent="-354013" fontAlgn="auto">
              <a:lnSpc>
                <a:spcPct val="120000"/>
              </a:lnSpc>
              <a:spcAft>
                <a:spcPts val="0"/>
              </a:spcAft>
              <a:buClr>
                <a:schemeClr val="accent1">
                  <a:lumMod val="75000"/>
                </a:schemeClr>
              </a:buClr>
              <a:buFont typeface="Wingdings 3" charset="2"/>
              <a:buChar char=""/>
              <a:defRPr/>
            </a:pPr>
            <a:r>
              <a:rPr lang="en-GB" sz="2600" dirty="0">
                <a:latin typeface="CCW Precursive 1" panose="03050602040000000000" pitchFamily="66" charset="0"/>
              </a:rPr>
              <a:t>Also, if there is anything that is worrying your child, please let us know as soon as possible so that we can support appropriately: </a:t>
            </a:r>
          </a:p>
          <a:p>
            <a:pPr marL="0" indent="0" fontAlgn="auto">
              <a:lnSpc>
                <a:spcPct val="120000"/>
              </a:lnSpc>
              <a:spcAft>
                <a:spcPts val="0"/>
              </a:spcAft>
              <a:buClr>
                <a:schemeClr val="accent1">
                  <a:lumMod val="75000"/>
                </a:schemeClr>
              </a:buClr>
              <a:buNone/>
              <a:defRPr/>
            </a:pPr>
            <a:endParaRPr lang="en-GB" sz="2600" dirty="0">
              <a:latin typeface="CCW Precursive 1" panose="03050602040000000000" pitchFamily="66" charset="0"/>
              <a:hlinkClick r:id="rId2"/>
            </a:endParaRPr>
          </a:p>
          <a:p>
            <a:pPr marL="0" indent="0" fontAlgn="auto">
              <a:lnSpc>
                <a:spcPct val="120000"/>
              </a:lnSpc>
              <a:spcAft>
                <a:spcPts val="0"/>
              </a:spcAft>
              <a:buClr>
                <a:schemeClr val="accent1">
                  <a:lumMod val="75000"/>
                </a:schemeClr>
              </a:buClr>
              <a:buNone/>
              <a:defRPr/>
            </a:pPr>
            <a:r>
              <a:rPr lang="en-GB" sz="2600" dirty="0">
                <a:latin typeface="CCW Precursive 1" panose="03050602040000000000" pitchFamily="66" charset="0"/>
                <a:hlinkClick r:id="rId2"/>
              </a:rPr>
              <a:t>y6@wembury-primary.devon.sch.uk</a:t>
            </a:r>
            <a:endParaRPr lang="en-GB" sz="2600" dirty="0">
              <a:latin typeface="CCW Precursive 1" panose="03050602040000000000" pitchFamily="66" charset="0"/>
            </a:endParaRPr>
          </a:p>
          <a:p>
            <a:pPr marL="0" indent="0" fontAlgn="auto">
              <a:lnSpc>
                <a:spcPct val="120000"/>
              </a:lnSpc>
              <a:spcAft>
                <a:spcPts val="0"/>
              </a:spcAft>
              <a:buClr>
                <a:schemeClr val="accent1">
                  <a:lumMod val="75000"/>
                </a:schemeClr>
              </a:buClr>
              <a:buNone/>
              <a:defRPr/>
            </a:pPr>
            <a:r>
              <a:rPr lang="en-US" dirty="0"/>
              <a:t> </a:t>
            </a:r>
            <a:endParaRPr lang="en-GB" dirty="0"/>
          </a:p>
        </p:txBody>
      </p:sp>
      <p:pic>
        <p:nvPicPr>
          <p:cNvPr id="6146" name="Picture 2" descr="Image result for linked hands cartoon">
            <a:extLst>
              <a:ext uri="{FF2B5EF4-FFF2-40B4-BE49-F238E27FC236}">
                <a16:creationId xmlns:a16="http://schemas.microsoft.com/office/drawing/2014/main" id="{BC8A880F-2600-4D3A-A41A-70418EB6601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404180">
            <a:off x="9808053" y="357749"/>
            <a:ext cx="2143796" cy="1653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99988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a:extLst>
              <a:ext uri="{FF2B5EF4-FFF2-40B4-BE49-F238E27FC236}">
                <a16:creationId xmlns:a16="http://schemas.microsoft.com/office/drawing/2014/main" id="{F6D6EEE8-5159-406E-AB4C-00D1E8D4AF64}"/>
              </a:ext>
            </a:extLst>
          </p:cNvPr>
          <p:cNvSpPr txBox="1">
            <a:spLocks noChangeArrowheads="1"/>
          </p:cNvSpPr>
          <p:nvPr/>
        </p:nvSpPr>
        <p:spPr bwMode="auto">
          <a:xfrm>
            <a:off x="2764573" y="192401"/>
            <a:ext cx="8642350" cy="707886"/>
          </a:xfrm>
          <a:prstGeom prst="rect">
            <a:avLst/>
          </a:prstGeom>
          <a:solidFill>
            <a:schemeClr val="bg2"/>
          </a:solidFill>
          <a:ln w="9525">
            <a:noFill/>
            <a:miter lim="800000"/>
            <a:headEnd/>
            <a:tailEnd/>
          </a:ln>
        </p:spPr>
        <p:txBody>
          <a:bodyPr>
            <a:spAutoFit/>
          </a:bodyPr>
          <a:lstStyle/>
          <a:p>
            <a:pPr algn="ctr" eaLnBrk="1" hangingPunct="1">
              <a:spcBef>
                <a:spcPct val="50000"/>
              </a:spcBef>
              <a:defRPr/>
            </a:pPr>
            <a:r>
              <a:rPr lang="en-GB" sz="4000" dirty="0">
                <a:latin typeface="CCW Precursive 1" panose="03050602040000000000" pitchFamily="66" charset="0"/>
                <a:cs typeface="Arial" charset="0"/>
              </a:rPr>
              <a:t>Homework Arrangements</a:t>
            </a:r>
          </a:p>
        </p:txBody>
      </p:sp>
      <p:sp>
        <p:nvSpPr>
          <p:cNvPr id="4" name="Rectangle 3">
            <a:extLst>
              <a:ext uri="{FF2B5EF4-FFF2-40B4-BE49-F238E27FC236}">
                <a16:creationId xmlns:a16="http://schemas.microsoft.com/office/drawing/2014/main" id="{8CF4CE94-FD31-4A23-A70E-7DD2163E20C4}"/>
              </a:ext>
            </a:extLst>
          </p:cNvPr>
          <p:cNvSpPr/>
          <p:nvPr/>
        </p:nvSpPr>
        <p:spPr>
          <a:xfrm>
            <a:off x="2638697" y="1126509"/>
            <a:ext cx="9268869" cy="5324535"/>
          </a:xfrm>
          <a:prstGeom prst="rect">
            <a:avLst/>
          </a:prstGeom>
          <a:solidFill>
            <a:srgbClr val="FFCCFF">
              <a:alpha val="63922"/>
            </a:srgbClr>
          </a:solidFill>
          <a:ln w="25400">
            <a:solidFill>
              <a:schemeClr val="tx1"/>
            </a:solidFill>
          </a:ln>
        </p:spPr>
        <p:txBody>
          <a:bodyPr wrap="square">
            <a:spAutoFit/>
          </a:bodyPr>
          <a:lstStyle/>
          <a:p>
            <a:pPr>
              <a:defRPr/>
            </a:pPr>
            <a:r>
              <a:rPr lang="en-GB" sz="2000" b="1" dirty="0">
                <a:latin typeface="CCW Precursive 1" panose="03050602040000000000" pitchFamily="66" charset="0"/>
                <a:ea typeface="Times New Roman" panose="02020603050405020304" pitchFamily="18" charset="0"/>
              </a:rPr>
              <a:t>Homework will be sent home on a Wednesday and, where possible, this will also be emailed home.</a:t>
            </a:r>
          </a:p>
          <a:p>
            <a:pPr>
              <a:defRPr/>
            </a:pPr>
            <a:endParaRPr lang="en-GB" sz="2000" dirty="0">
              <a:latin typeface="CCW Precursive 1" panose="03050602040000000000" pitchFamily="66" charset="0"/>
              <a:ea typeface="Times New Roman" panose="02020603050405020304" pitchFamily="18" charset="0"/>
            </a:endParaRPr>
          </a:p>
          <a:p>
            <a:pPr>
              <a:defRPr/>
            </a:pPr>
            <a:endParaRPr lang="en-GB" sz="2000" dirty="0">
              <a:latin typeface="CCW Precursive 1" panose="03050602040000000000" pitchFamily="66" charset="0"/>
              <a:ea typeface="Times New Roman" panose="02020603050405020304" pitchFamily="18" charset="0"/>
            </a:endParaRPr>
          </a:p>
          <a:p>
            <a:pPr marL="342900" indent="-342900">
              <a:buFont typeface="Arial" panose="020B0604020202020204" pitchFamily="34" charset="0"/>
              <a:buChar char="•"/>
              <a:defRPr/>
            </a:pPr>
            <a:r>
              <a:rPr lang="en-GB" sz="2000" dirty="0">
                <a:latin typeface="CCW Precursive 1" panose="03050602040000000000" pitchFamily="66" charset="0"/>
                <a:ea typeface="Times New Roman" panose="02020603050405020304" pitchFamily="18" charset="0"/>
              </a:rPr>
              <a:t>30 minutes of reading everyday is crucial (books can be returned whenever they are completed) If children score 80% or more they will receive a sticker for their bookmark.</a:t>
            </a:r>
          </a:p>
          <a:p>
            <a:pPr marL="342900" indent="-342900">
              <a:buFont typeface="Arial" panose="020B0604020202020204" pitchFamily="34" charset="0"/>
              <a:buChar char="•"/>
              <a:defRPr/>
            </a:pPr>
            <a:endParaRPr lang="en-GB" sz="2000" dirty="0">
              <a:latin typeface="CCW Precursive 1" panose="03050602040000000000" pitchFamily="66" charset="0"/>
              <a:ea typeface="Times New Roman" panose="02020603050405020304" pitchFamily="18" charset="0"/>
            </a:endParaRPr>
          </a:p>
          <a:p>
            <a:pPr>
              <a:defRPr/>
            </a:pPr>
            <a:endParaRPr lang="en-GB" sz="2000" dirty="0">
              <a:latin typeface="CCW Precursive 1" panose="03050602040000000000" pitchFamily="66" charset="0"/>
              <a:ea typeface="Times New Roman" panose="02020603050405020304" pitchFamily="18" charset="0"/>
            </a:endParaRPr>
          </a:p>
          <a:p>
            <a:pPr marL="342900" indent="-342900">
              <a:buFont typeface="Arial" panose="020B0604020202020204" pitchFamily="34" charset="0"/>
              <a:buChar char="•"/>
              <a:defRPr/>
            </a:pPr>
            <a:r>
              <a:rPr lang="en-GB" sz="2000" dirty="0">
                <a:latin typeface="CCW Precursive 1" panose="03050602040000000000" pitchFamily="66" charset="0"/>
                <a:ea typeface="Times New Roman" panose="02020603050405020304" pitchFamily="18" charset="0"/>
              </a:rPr>
              <a:t>Maths and Spellings will be set each week. </a:t>
            </a:r>
          </a:p>
          <a:p>
            <a:pPr>
              <a:defRPr/>
            </a:pPr>
            <a:endParaRPr lang="en-GB" sz="2000" dirty="0">
              <a:latin typeface="CCW Precursive 1" panose="03050602040000000000" pitchFamily="66" charset="0"/>
              <a:ea typeface="Times New Roman" panose="02020603050405020304" pitchFamily="18" charset="0"/>
            </a:endParaRPr>
          </a:p>
          <a:p>
            <a:pPr>
              <a:defRPr/>
            </a:pPr>
            <a:r>
              <a:rPr lang="en-GB" sz="2000" dirty="0">
                <a:latin typeface="CCW Precursive 1" panose="03050602040000000000" pitchFamily="66" charset="0"/>
                <a:ea typeface="Times New Roman" panose="02020603050405020304" pitchFamily="18" charset="0"/>
              </a:rPr>
              <a:t>Spellings will build on class learning and will be assessed in class the following Tuesday. Spellings sent home will also include previously learnt spellings (5 new, 5 previously learnt). </a:t>
            </a:r>
          </a:p>
          <a:p>
            <a:pPr marL="342900" indent="-342900">
              <a:buFont typeface="Arial" panose="020B0604020202020204" pitchFamily="34" charset="0"/>
              <a:buChar char="•"/>
              <a:defRPr/>
            </a:pPr>
            <a:endParaRPr lang="en-GB" sz="2000" dirty="0">
              <a:latin typeface="Comic Sans MS" panose="030F0702030302020204" pitchFamily="66" charset="0"/>
              <a:ea typeface="Times New Roman" panose="02020603050405020304" pitchFamily="18" charset="0"/>
            </a:endParaRPr>
          </a:p>
        </p:txBody>
      </p:sp>
    </p:spTree>
    <p:extLst>
      <p:ext uri="{BB962C8B-B14F-4D97-AF65-F5344CB8AC3E}">
        <p14:creationId xmlns:p14="http://schemas.microsoft.com/office/powerpoint/2010/main" val="1747423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5836A-ACBB-4452-8109-486C837633BF}"/>
              </a:ext>
            </a:extLst>
          </p:cNvPr>
          <p:cNvSpPr>
            <a:spLocks noGrp="1"/>
          </p:cNvSpPr>
          <p:nvPr>
            <p:ph type="title"/>
          </p:nvPr>
        </p:nvSpPr>
        <p:spPr/>
        <p:txBody>
          <a:bodyPr/>
          <a:lstStyle/>
          <a:p>
            <a:pPr algn="ctr"/>
            <a:r>
              <a:rPr lang="en-GB" altLang="en-US" dirty="0">
                <a:latin typeface="CCW Precursive 1" panose="03050602040000000000" pitchFamily="66" charset="0"/>
              </a:rPr>
              <a:t>www.wemburyprimary.co.uk</a:t>
            </a:r>
            <a:endParaRPr lang="en-GB" dirty="0">
              <a:latin typeface="CCW Precursive 1" panose="03050602040000000000" pitchFamily="66" charset="0"/>
            </a:endParaRPr>
          </a:p>
        </p:txBody>
      </p:sp>
      <p:sp>
        <p:nvSpPr>
          <p:cNvPr id="3" name="Content Placeholder 2">
            <a:extLst>
              <a:ext uri="{FF2B5EF4-FFF2-40B4-BE49-F238E27FC236}">
                <a16:creationId xmlns:a16="http://schemas.microsoft.com/office/drawing/2014/main" id="{A8A6C8EF-ACA7-4074-816E-9AF6A4FC1AE1}"/>
              </a:ext>
            </a:extLst>
          </p:cNvPr>
          <p:cNvSpPr>
            <a:spLocks noGrp="1"/>
          </p:cNvSpPr>
          <p:nvPr>
            <p:ph idx="1"/>
          </p:nvPr>
        </p:nvSpPr>
        <p:spPr>
          <a:xfrm>
            <a:off x="2724886" y="1690688"/>
            <a:ext cx="10515600" cy="5032375"/>
          </a:xfrm>
        </p:spPr>
        <p:txBody>
          <a:bodyPr>
            <a:normAutofit/>
          </a:bodyPr>
          <a:lstStyle/>
          <a:p>
            <a:pPr>
              <a:lnSpc>
                <a:spcPct val="100000"/>
              </a:lnSpc>
            </a:pPr>
            <a:r>
              <a:rPr lang="en-GB" altLang="en-US" sz="2400" dirty="0">
                <a:latin typeface="CCW Precursive 1" panose="03050602040000000000" pitchFamily="66" charset="0"/>
              </a:rPr>
              <a:t>Website/app – please check for updates</a:t>
            </a:r>
          </a:p>
          <a:p>
            <a:pPr>
              <a:lnSpc>
                <a:spcPct val="100000"/>
              </a:lnSpc>
            </a:pPr>
            <a:r>
              <a:rPr lang="en-GB" altLang="en-US" sz="2400" dirty="0">
                <a:latin typeface="CCW Precursive 1" panose="03050602040000000000" pitchFamily="66" charset="0"/>
              </a:rPr>
              <a:t>Class Gallery – photographs</a:t>
            </a:r>
          </a:p>
          <a:p>
            <a:pPr>
              <a:lnSpc>
                <a:spcPct val="100000"/>
              </a:lnSpc>
            </a:pPr>
            <a:r>
              <a:rPr lang="en-GB" altLang="en-US" sz="2400" dirty="0">
                <a:latin typeface="CCW Precursive 1" panose="03050602040000000000" pitchFamily="66" charset="0"/>
              </a:rPr>
              <a:t>Curriculum Overviews for each term</a:t>
            </a:r>
          </a:p>
          <a:p>
            <a:pPr>
              <a:lnSpc>
                <a:spcPct val="100000"/>
              </a:lnSpc>
            </a:pPr>
            <a:r>
              <a:rPr lang="en-GB" altLang="en-US" sz="2400" dirty="0">
                <a:latin typeface="CCW Precursive 1" panose="03050602040000000000" pitchFamily="66" charset="0"/>
              </a:rPr>
              <a:t>Key Info - PowerPoints/Information</a:t>
            </a:r>
          </a:p>
        </p:txBody>
      </p:sp>
      <p:pic>
        <p:nvPicPr>
          <p:cNvPr id="5" name="Picture 4"/>
          <p:cNvPicPr>
            <a:picLocks noChangeAspect="1"/>
          </p:cNvPicPr>
          <p:nvPr/>
        </p:nvPicPr>
        <p:blipFill>
          <a:blip r:embed="rId2"/>
          <a:stretch>
            <a:fillRect/>
          </a:stretch>
        </p:blipFill>
        <p:spPr>
          <a:xfrm>
            <a:off x="2724886" y="3715071"/>
            <a:ext cx="6194612" cy="3142929"/>
          </a:xfrm>
          <a:prstGeom prst="rect">
            <a:avLst/>
          </a:prstGeom>
        </p:spPr>
      </p:pic>
    </p:spTree>
    <p:extLst>
      <p:ext uri="{BB962C8B-B14F-4D97-AF65-F5344CB8AC3E}">
        <p14:creationId xmlns:p14="http://schemas.microsoft.com/office/powerpoint/2010/main" val="9837358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5836A-ACBB-4452-8109-486C837633BF}"/>
              </a:ext>
            </a:extLst>
          </p:cNvPr>
          <p:cNvSpPr>
            <a:spLocks noGrp="1"/>
          </p:cNvSpPr>
          <p:nvPr>
            <p:ph type="title"/>
          </p:nvPr>
        </p:nvSpPr>
        <p:spPr/>
        <p:txBody>
          <a:bodyPr>
            <a:normAutofit/>
          </a:bodyPr>
          <a:lstStyle/>
          <a:p>
            <a:pPr algn="ctr"/>
            <a:r>
              <a:rPr lang="en-GB" altLang="en-US" sz="4000" dirty="0">
                <a:latin typeface="CCW Precursive 1" panose="03050602040000000000" pitchFamily="66" charset="0"/>
              </a:rPr>
              <a:t>Supporting Children with Special Needs</a:t>
            </a:r>
            <a:endParaRPr lang="en-GB" sz="4000" dirty="0">
              <a:latin typeface="CCW Precursive 1" panose="03050602040000000000" pitchFamily="66" charset="0"/>
            </a:endParaRPr>
          </a:p>
        </p:txBody>
      </p:sp>
      <p:sp>
        <p:nvSpPr>
          <p:cNvPr id="3" name="Content Placeholder 2">
            <a:extLst>
              <a:ext uri="{FF2B5EF4-FFF2-40B4-BE49-F238E27FC236}">
                <a16:creationId xmlns:a16="http://schemas.microsoft.com/office/drawing/2014/main" id="{A8A6C8EF-ACA7-4074-816E-9AF6A4FC1AE1}"/>
              </a:ext>
            </a:extLst>
          </p:cNvPr>
          <p:cNvSpPr>
            <a:spLocks noGrp="1"/>
          </p:cNvSpPr>
          <p:nvPr>
            <p:ph idx="1"/>
          </p:nvPr>
        </p:nvSpPr>
        <p:spPr>
          <a:xfrm>
            <a:off x="2420982" y="1690688"/>
            <a:ext cx="8453846" cy="5032375"/>
          </a:xfrm>
        </p:spPr>
        <p:txBody>
          <a:bodyPr>
            <a:normAutofit fontScale="85000" lnSpcReduction="10000"/>
          </a:bodyPr>
          <a:lstStyle/>
          <a:p>
            <a:pPr marL="354013" indent="-354013" fontAlgn="auto">
              <a:lnSpc>
                <a:spcPct val="110000"/>
              </a:lnSpc>
              <a:spcAft>
                <a:spcPts val="0"/>
              </a:spcAft>
              <a:buClr>
                <a:schemeClr val="accent1">
                  <a:lumMod val="75000"/>
                </a:schemeClr>
              </a:buClr>
              <a:buFont typeface="Wingdings 3" charset="2"/>
              <a:buChar char=""/>
              <a:defRPr/>
            </a:pPr>
            <a:r>
              <a:rPr lang="en-GB" altLang="en-US" sz="1800" dirty="0">
                <a:latin typeface="CCW Precursive 1" panose="03050602040000000000" pitchFamily="66" charset="0"/>
              </a:rPr>
              <a:t>We strive to be a fully inclusive school and provide children with support to overcome any barriers to their learning.</a:t>
            </a:r>
          </a:p>
          <a:p>
            <a:pPr marL="354013" indent="-354013" fontAlgn="auto">
              <a:lnSpc>
                <a:spcPct val="110000"/>
              </a:lnSpc>
              <a:spcAft>
                <a:spcPts val="0"/>
              </a:spcAft>
              <a:buClr>
                <a:schemeClr val="accent1">
                  <a:lumMod val="75000"/>
                </a:schemeClr>
              </a:buClr>
              <a:buFont typeface="Wingdings 3" charset="2"/>
              <a:buChar char=""/>
              <a:defRPr/>
            </a:pPr>
            <a:endParaRPr lang="en-GB" altLang="en-US" sz="1800" dirty="0">
              <a:latin typeface="CCW Precursive 1" panose="03050602040000000000" pitchFamily="66" charset="0"/>
            </a:endParaRPr>
          </a:p>
          <a:p>
            <a:pPr marL="354013" indent="-354013" fontAlgn="auto">
              <a:lnSpc>
                <a:spcPct val="110000"/>
              </a:lnSpc>
              <a:spcAft>
                <a:spcPts val="0"/>
              </a:spcAft>
              <a:buClr>
                <a:schemeClr val="accent1">
                  <a:lumMod val="75000"/>
                </a:schemeClr>
              </a:buClr>
              <a:buFont typeface="Wingdings 3" charset="2"/>
              <a:buChar char=""/>
              <a:defRPr/>
            </a:pPr>
            <a:r>
              <a:rPr lang="en-GB" altLang="en-US" sz="1800" dirty="0">
                <a:latin typeface="CCW Precursive 1" panose="03050602040000000000" pitchFamily="66" charset="0"/>
              </a:rPr>
              <a:t>Class teachers will communicate regularly with parents to identify and discuss support for children with Special Educational Needs.</a:t>
            </a:r>
          </a:p>
          <a:p>
            <a:pPr marL="354013" indent="-354013" fontAlgn="auto">
              <a:lnSpc>
                <a:spcPct val="110000"/>
              </a:lnSpc>
              <a:spcAft>
                <a:spcPts val="0"/>
              </a:spcAft>
              <a:buClr>
                <a:schemeClr val="accent1">
                  <a:lumMod val="75000"/>
                </a:schemeClr>
              </a:buClr>
              <a:buFont typeface="Wingdings 3" charset="2"/>
              <a:buChar char=""/>
              <a:defRPr/>
            </a:pPr>
            <a:endParaRPr lang="en-GB" altLang="en-US" sz="1800" dirty="0">
              <a:latin typeface="CCW Precursive 1" panose="03050602040000000000" pitchFamily="66" charset="0"/>
            </a:endParaRPr>
          </a:p>
          <a:p>
            <a:pPr marL="354013" indent="-354013" fontAlgn="auto">
              <a:lnSpc>
                <a:spcPct val="110000"/>
              </a:lnSpc>
              <a:spcAft>
                <a:spcPts val="0"/>
              </a:spcAft>
              <a:buClr>
                <a:schemeClr val="accent1">
                  <a:lumMod val="75000"/>
                </a:schemeClr>
              </a:buClr>
              <a:buFont typeface="Wingdings 3" charset="2"/>
              <a:buChar char=""/>
              <a:defRPr/>
            </a:pPr>
            <a:r>
              <a:rPr lang="en-GB" altLang="en-US" sz="1800" dirty="0">
                <a:latin typeface="CCW Precursive 1" panose="03050602040000000000" pitchFamily="66" charset="0"/>
              </a:rPr>
              <a:t>If you have any concerns regarding your child’s academic or emotional needs then please discuss with their class teacher initially. You can also discuss any issues with the school’s Special Educational Needs Coordinators (SENCOs).</a:t>
            </a:r>
          </a:p>
          <a:p>
            <a:pPr marL="354013" indent="-354013" fontAlgn="auto">
              <a:lnSpc>
                <a:spcPct val="110000"/>
              </a:lnSpc>
              <a:spcAft>
                <a:spcPts val="0"/>
              </a:spcAft>
              <a:buClr>
                <a:schemeClr val="accent1">
                  <a:lumMod val="75000"/>
                </a:schemeClr>
              </a:buClr>
              <a:buFont typeface="Wingdings 3" charset="2"/>
              <a:buChar char=""/>
              <a:defRPr/>
            </a:pPr>
            <a:endParaRPr lang="en-GB" altLang="en-US" sz="1800" dirty="0">
              <a:latin typeface="CCW Precursive 1" panose="03050602040000000000" pitchFamily="66" charset="0"/>
            </a:endParaRPr>
          </a:p>
          <a:p>
            <a:pPr marL="354013" indent="-354013" fontAlgn="auto">
              <a:lnSpc>
                <a:spcPct val="110000"/>
              </a:lnSpc>
              <a:spcAft>
                <a:spcPts val="0"/>
              </a:spcAft>
              <a:buClr>
                <a:schemeClr val="accent1">
                  <a:lumMod val="75000"/>
                </a:schemeClr>
              </a:buClr>
              <a:buFont typeface="Wingdings 3" charset="2"/>
              <a:buChar char=""/>
              <a:defRPr/>
            </a:pPr>
            <a:r>
              <a:rPr lang="en-GB" altLang="en-US" sz="1800" dirty="0">
                <a:latin typeface="CCW Precursive 1" panose="03050602040000000000" pitchFamily="66" charset="0"/>
              </a:rPr>
              <a:t>Mrs Pip Edwards, Mrs Becky Booth and Mrs Claire Walsh are our SENDCOs. </a:t>
            </a:r>
          </a:p>
          <a:p>
            <a:pPr marL="354013" indent="-354013" fontAlgn="auto">
              <a:lnSpc>
                <a:spcPct val="110000"/>
              </a:lnSpc>
              <a:spcAft>
                <a:spcPts val="0"/>
              </a:spcAft>
              <a:buClr>
                <a:schemeClr val="accent1">
                  <a:lumMod val="75000"/>
                </a:schemeClr>
              </a:buClr>
              <a:buFont typeface="Wingdings 3" charset="2"/>
              <a:buChar char=""/>
              <a:defRPr/>
            </a:pPr>
            <a:endParaRPr lang="en-GB" altLang="en-US" sz="1800" dirty="0">
              <a:latin typeface="CCW Precursive 1" panose="03050602040000000000" pitchFamily="66" charset="0"/>
            </a:endParaRPr>
          </a:p>
          <a:p>
            <a:pPr marL="354013" indent="-354013" fontAlgn="auto">
              <a:lnSpc>
                <a:spcPct val="110000"/>
              </a:lnSpc>
              <a:spcAft>
                <a:spcPts val="0"/>
              </a:spcAft>
              <a:buClr>
                <a:schemeClr val="accent1">
                  <a:lumMod val="75000"/>
                </a:schemeClr>
              </a:buClr>
              <a:buFont typeface="Wingdings 3" charset="2"/>
              <a:buChar char=""/>
              <a:defRPr/>
            </a:pPr>
            <a:r>
              <a:rPr lang="en-GB" altLang="en-US" sz="1800" dirty="0">
                <a:latin typeface="CCW Precursive 1" panose="03050602040000000000" pitchFamily="66" charset="0"/>
              </a:rPr>
              <a:t>Please see the school’s website and SEND policy and further support.</a:t>
            </a:r>
          </a:p>
        </p:txBody>
      </p:sp>
    </p:spTree>
    <p:extLst>
      <p:ext uri="{BB962C8B-B14F-4D97-AF65-F5344CB8AC3E}">
        <p14:creationId xmlns:p14="http://schemas.microsoft.com/office/powerpoint/2010/main" val="86498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CFFF309-320C-4714-94EF-0CF9DEAA875C}"/>
              </a:ext>
            </a:extLst>
          </p:cNvPr>
          <p:cNvSpPr>
            <a:spLocks noGrp="1"/>
          </p:cNvSpPr>
          <p:nvPr>
            <p:ph idx="1"/>
          </p:nvPr>
        </p:nvSpPr>
        <p:spPr/>
        <p:txBody>
          <a:bodyPr/>
          <a:lstStyle/>
          <a:p>
            <a:r>
              <a:rPr lang="en-US" dirty="0"/>
              <a:t>Yet to be determined</a:t>
            </a:r>
            <a:endParaRPr lang="en-GB" dirty="0"/>
          </a:p>
          <a:p>
            <a:r>
              <a:rPr lang="en-GB" dirty="0"/>
              <a:t>A few options are being considered, focusing on minimising costs whilst still being an enjoyable and memorable experience for the children</a:t>
            </a:r>
          </a:p>
          <a:p>
            <a:r>
              <a:rPr lang="en-GB" dirty="0"/>
              <a:t>Aiming to be week after SATS and prior to May half term</a:t>
            </a:r>
          </a:p>
          <a:p>
            <a:pPr marL="0" indent="0">
              <a:buNone/>
            </a:pPr>
            <a:endParaRPr lang="en-US" dirty="0"/>
          </a:p>
        </p:txBody>
      </p:sp>
      <p:sp>
        <p:nvSpPr>
          <p:cNvPr id="7" name="Title 6">
            <a:extLst>
              <a:ext uri="{FF2B5EF4-FFF2-40B4-BE49-F238E27FC236}">
                <a16:creationId xmlns:a16="http://schemas.microsoft.com/office/drawing/2014/main" id="{9F10100D-FD0A-453C-A5BC-6E79971BBFED}"/>
              </a:ext>
            </a:extLst>
          </p:cNvPr>
          <p:cNvSpPr>
            <a:spLocks noGrp="1"/>
          </p:cNvSpPr>
          <p:nvPr>
            <p:ph type="title"/>
          </p:nvPr>
        </p:nvSpPr>
        <p:spPr/>
        <p:txBody>
          <a:bodyPr/>
          <a:lstStyle/>
          <a:p>
            <a:r>
              <a:rPr lang="en-US" dirty="0"/>
              <a:t>Residential </a:t>
            </a:r>
            <a:endParaRPr lang="en-GB" dirty="0"/>
          </a:p>
        </p:txBody>
      </p:sp>
    </p:spTree>
    <p:extLst>
      <p:ext uri="{BB962C8B-B14F-4D97-AF65-F5344CB8AC3E}">
        <p14:creationId xmlns:p14="http://schemas.microsoft.com/office/powerpoint/2010/main" val="19385217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E5AFC-0B32-4A65-88EE-2BED681B5B15}"/>
              </a:ext>
            </a:extLst>
          </p:cNvPr>
          <p:cNvSpPr>
            <a:spLocks noGrp="1"/>
          </p:cNvSpPr>
          <p:nvPr>
            <p:ph type="title"/>
          </p:nvPr>
        </p:nvSpPr>
        <p:spPr/>
        <p:txBody>
          <a:bodyPr/>
          <a:lstStyle/>
          <a:p>
            <a:r>
              <a:rPr lang="en-US" dirty="0"/>
              <a:t>SATS</a:t>
            </a:r>
            <a:endParaRPr lang="en-GB" dirty="0"/>
          </a:p>
        </p:txBody>
      </p:sp>
      <p:sp>
        <p:nvSpPr>
          <p:cNvPr id="3" name="Content Placeholder 2">
            <a:extLst>
              <a:ext uri="{FF2B5EF4-FFF2-40B4-BE49-F238E27FC236}">
                <a16:creationId xmlns:a16="http://schemas.microsoft.com/office/drawing/2014/main" id="{F1BC271F-F2BA-4E2B-A077-03851412A0EF}"/>
              </a:ext>
            </a:extLst>
          </p:cNvPr>
          <p:cNvSpPr>
            <a:spLocks noGrp="1"/>
          </p:cNvSpPr>
          <p:nvPr>
            <p:ph idx="1"/>
          </p:nvPr>
        </p:nvSpPr>
        <p:spPr/>
        <p:txBody>
          <a:bodyPr>
            <a:normAutofit/>
          </a:bodyPr>
          <a:lstStyle/>
          <a:p>
            <a:r>
              <a:rPr lang="en-US" sz="2000" dirty="0"/>
              <a:t>Week of the 11</a:t>
            </a:r>
            <a:r>
              <a:rPr lang="en-US" sz="2000" baseline="30000" dirty="0"/>
              <a:t>th</a:t>
            </a:r>
            <a:r>
              <a:rPr lang="en-US" sz="2000" dirty="0"/>
              <a:t> of May 2026</a:t>
            </a:r>
          </a:p>
          <a:p>
            <a:r>
              <a:rPr lang="en-GB" sz="2000" dirty="0"/>
              <a:t>Thinking of SATS as a celebration of what your children have learnt through their learning journeys up to this point. </a:t>
            </a:r>
          </a:p>
          <a:p>
            <a:r>
              <a:rPr lang="en-GB" sz="2000" dirty="0"/>
              <a:t>Big focus on working together to help provide the best opportunities for the children.</a:t>
            </a:r>
          </a:p>
          <a:p>
            <a:r>
              <a:rPr lang="en-GB" sz="2000" dirty="0"/>
              <a:t>Mock SATS papers to be completed in coming weeks. </a:t>
            </a:r>
          </a:p>
          <a:p>
            <a:r>
              <a:rPr lang="en-GB" sz="2000" dirty="0"/>
              <a:t>Intervention groups</a:t>
            </a:r>
          </a:p>
        </p:txBody>
      </p:sp>
    </p:spTree>
    <p:extLst>
      <p:ext uri="{BB962C8B-B14F-4D97-AF65-F5344CB8AC3E}">
        <p14:creationId xmlns:p14="http://schemas.microsoft.com/office/powerpoint/2010/main" val="30885069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04B600-5BCE-49FE-A988-47777C53C549}"/>
              </a:ext>
            </a:extLst>
          </p:cNvPr>
          <p:cNvSpPr>
            <a:spLocks noGrp="1"/>
          </p:cNvSpPr>
          <p:nvPr>
            <p:ph type="title"/>
          </p:nvPr>
        </p:nvSpPr>
        <p:spPr/>
        <p:txBody>
          <a:bodyPr/>
          <a:lstStyle/>
          <a:p>
            <a:r>
              <a:rPr lang="en-US" dirty="0"/>
              <a:t>Applying for secondary school!</a:t>
            </a:r>
            <a:endParaRPr lang="en-GB" dirty="0"/>
          </a:p>
        </p:txBody>
      </p:sp>
      <p:sp>
        <p:nvSpPr>
          <p:cNvPr id="3" name="Content Placeholder 2">
            <a:extLst>
              <a:ext uri="{FF2B5EF4-FFF2-40B4-BE49-F238E27FC236}">
                <a16:creationId xmlns:a16="http://schemas.microsoft.com/office/drawing/2014/main" id="{5BD820A3-F373-4CE6-AAAB-BFFE29BDBEF9}"/>
              </a:ext>
            </a:extLst>
          </p:cNvPr>
          <p:cNvSpPr>
            <a:spLocks noGrp="1"/>
          </p:cNvSpPr>
          <p:nvPr>
            <p:ph idx="1"/>
          </p:nvPr>
        </p:nvSpPr>
        <p:spPr>
          <a:xfrm>
            <a:off x="838200" y="2608445"/>
            <a:ext cx="10515600" cy="3568517"/>
          </a:xfrm>
        </p:spPr>
        <p:txBody>
          <a:bodyPr/>
          <a:lstStyle/>
          <a:p>
            <a:r>
              <a:rPr lang="en-US" sz="2000" dirty="0"/>
              <a:t>Deadline to apply is the 31</a:t>
            </a:r>
            <a:r>
              <a:rPr lang="en-US" sz="2000" baseline="30000" dirty="0"/>
              <a:t>st</a:t>
            </a:r>
            <a:r>
              <a:rPr lang="en-US" sz="2000" dirty="0"/>
              <a:t> of October 2025</a:t>
            </a:r>
          </a:p>
          <a:p>
            <a:endParaRPr lang="en-US" sz="2000" dirty="0"/>
          </a:p>
          <a:p>
            <a:r>
              <a:rPr lang="en-US" sz="2000" dirty="0"/>
              <a:t>Offer day Monday 2</a:t>
            </a:r>
            <a:r>
              <a:rPr lang="en-US" sz="2000" baseline="30000" dirty="0"/>
              <a:t>nd</a:t>
            </a:r>
            <a:r>
              <a:rPr lang="en-US" sz="2000" dirty="0"/>
              <a:t> of March </a:t>
            </a:r>
          </a:p>
          <a:p>
            <a:endParaRPr lang="en-GB" dirty="0"/>
          </a:p>
        </p:txBody>
      </p:sp>
      <p:sp>
        <p:nvSpPr>
          <p:cNvPr id="6" name="TextBox 5">
            <a:extLst>
              <a:ext uri="{FF2B5EF4-FFF2-40B4-BE49-F238E27FC236}">
                <a16:creationId xmlns:a16="http://schemas.microsoft.com/office/drawing/2014/main" id="{C03D26CE-18FB-4083-BE15-6424E808A412}"/>
              </a:ext>
            </a:extLst>
          </p:cNvPr>
          <p:cNvSpPr txBox="1"/>
          <p:nvPr/>
        </p:nvSpPr>
        <p:spPr>
          <a:xfrm>
            <a:off x="1070811" y="2933920"/>
            <a:ext cx="6203482" cy="369332"/>
          </a:xfrm>
          <a:prstGeom prst="rect">
            <a:avLst/>
          </a:prstGeom>
          <a:noFill/>
        </p:spPr>
        <p:txBody>
          <a:bodyPr wrap="square">
            <a:spAutoFit/>
          </a:bodyPr>
          <a:lstStyle/>
          <a:p>
            <a:r>
              <a:rPr lang="en-US" dirty="0">
                <a:hlinkClick r:id="rId2"/>
              </a:rPr>
              <a:t>Apply for a secondary school place | PLYMOUTH.GOV.UK</a:t>
            </a:r>
            <a:endParaRPr lang="en-GB" dirty="0"/>
          </a:p>
        </p:txBody>
      </p:sp>
    </p:spTree>
    <p:extLst>
      <p:ext uri="{BB962C8B-B14F-4D97-AF65-F5344CB8AC3E}">
        <p14:creationId xmlns:p14="http://schemas.microsoft.com/office/powerpoint/2010/main" val="15958702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19685CAA-7702-4E27-8C68-1BB7174AF284}"/>
              </a:ext>
            </a:extLst>
          </p:cNvPr>
          <p:cNvSpPr/>
          <p:nvPr/>
        </p:nvSpPr>
        <p:spPr>
          <a:xfrm>
            <a:off x="0" y="0"/>
            <a:ext cx="5438274" cy="3192379"/>
          </a:xfrm>
          <a:prstGeom prst="roundRect">
            <a:avLst/>
          </a:prstGeom>
          <a:solidFill>
            <a:srgbClr val="E7E6E6">
              <a:alpha val="50196"/>
            </a:srgb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solidFill>
                <a:schemeClr val="tx1"/>
              </a:solidFill>
              <a:latin typeface="Comic Sans MS" panose="030F0702030302020204" pitchFamily="66" charset="0"/>
            </a:endParaRPr>
          </a:p>
          <a:p>
            <a:pPr algn="ctr"/>
            <a:endParaRPr lang="en-GB" sz="2400" b="1" dirty="0">
              <a:solidFill>
                <a:schemeClr val="tx1"/>
              </a:solidFill>
              <a:latin typeface="Comic Sans MS" panose="030F0702030302020204" pitchFamily="66" charset="0"/>
            </a:endParaRPr>
          </a:p>
          <a:p>
            <a:pPr algn="ctr"/>
            <a:r>
              <a:rPr lang="en-GB" sz="2400" b="1" dirty="0">
                <a:solidFill>
                  <a:schemeClr val="tx1"/>
                </a:solidFill>
                <a:latin typeface="CCW Precursive 1" panose="03050602040000000000" pitchFamily="66" charset="0"/>
              </a:rPr>
              <a:t>Bags</a:t>
            </a:r>
          </a:p>
          <a:p>
            <a:pPr algn="ctr"/>
            <a:r>
              <a:rPr lang="en-GB" sz="2000" dirty="0">
                <a:solidFill>
                  <a:schemeClr val="tx1"/>
                </a:solidFill>
                <a:latin typeface="CCW Precursive 1" panose="03050602040000000000" pitchFamily="66" charset="0"/>
              </a:rPr>
              <a:t>Only bring necessary items to school. Bags are kept in lockers and PE bags need to be in school every day please</a:t>
            </a: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400" dirty="0">
              <a:solidFill>
                <a:schemeClr val="tx1"/>
              </a:solidFill>
              <a:latin typeface="Comic Sans MS" panose="030F0702030302020204" pitchFamily="66" charset="0"/>
            </a:endParaRPr>
          </a:p>
        </p:txBody>
      </p:sp>
      <p:sp>
        <p:nvSpPr>
          <p:cNvPr id="7" name="Rectangle: Rounded Corners 6">
            <a:extLst>
              <a:ext uri="{FF2B5EF4-FFF2-40B4-BE49-F238E27FC236}">
                <a16:creationId xmlns:a16="http://schemas.microsoft.com/office/drawing/2014/main" id="{4CB723F0-2E7F-4D48-919C-6B717C7AB757}"/>
              </a:ext>
            </a:extLst>
          </p:cNvPr>
          <p:cNvSpPr/>
          <p:nvPr/>
        </p:nvSpPr>
        <p:spPr>
          <a:xfrm>
            <a:off x="6753726" y="0"/>
            <a:ext cx="5438274" cy="3192379"/>
          </a:xfrm>
          <a:prstGeom prst="roundRect">
            <a:avLst/>
          </a:prstGeom>
          <a:solidFill>
            <a:srgbClr val="E7E6E6">
              <a:alpha val="50196"/>
            </a:srgb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CW Precursive 1" panose="03050602040000000000" pitchFamily="66" charset="0"/>
              </a:rPr>
              <a:t>Shoes</a:t>
            </a:r>
          </a:p>
          <a:p>
            <a:pPr algn="ctr">
              <a:spcBef>
                <a:spcPct val="0"/>
              </a:spcBef>
              <a:buClrTx/>
              <a:buSzTx/>
              <a:buFontTx/>
              <a:buNone/>
            </a:pPr>
            <a:r>
              <a:rPr lang="en-GB" sz="2000" dirty="0">
                <a:solidFill>
                  <a:schemeClr val="tx1"/>
                </a:solidFill>
                <a:latin typeface="CCW Precursive 1" panose="03050602040000000000" pitchFamily="66" charset="0"/>
              </a:rPr>
              <a:t>Children to wear appropriate black school shoes.</a:t>
            </a:r>
            <a:endParaRPr lang="en-GB" altLang="en-US" sz="2000" dirty="0">
              <a:solidFill>
                <a:schemeClr val="tx1"/>
              </a:solidFill>
              <a:latin typeface="CCW Precursive 1" panose="03050602040000000000" pitchFamily="66" charset="0"/>
            </a:endParaRPr>
          </a:p>
          <a:p>
            <a:pPr algn="ctr">
              <a:spcBef>
                <a:spcPct val="0"/>
              </a:spcBef>
              <a:buClrTx/>
              <a:buSzTx/>
              <a:buFontTx/>
              <a:buNone/>
            </a:pPr>
            <a:endParaRPr lang="en-GB" altLang="en-US" sz="2000" dirty="0">
              <a:solidFill>
                <a:schemeClr val="tx1"/>
              </a:solidFill>
              <a:latin typeface="Comic Sans MS" panose="030F0702030302020204" pitchFamily="66" charset="0"/>
            </a:endParaRPr>
          </a:p>
          <a:p>
            <a:pPr algn="ctr">
              <a:spcBef>
                <a:spcPct val="0"/>
              </a:spcBef>
              <a:buClrTx/>
              <a:buSzTx/>
              <a:buFontTx/>
              <a:buNone/>
            </a:pPr>
            <a:endParaRPr lang="en-GB" altLang="en-US" sz="2000" dirty="0">
              <a:solidFill>
                <a:schemeClr val="tx1"/>
              </a:solidFill>
              <a:latin typeface="Comic Sans MS" panose="030F0702030302020204" pitchFamily="66" charset="0"/>
            </a:endParaRPr>
          </a:p>
          <a:p>
            <a:pPr algn="ctr">
              <a:spcBef>
                <a:spcPct val="0"/>
              </a:spcBef>
              <a:buClrTx/>
              <a:buSzTx/>
              <a:buFontTx/>
              <a:buNone/>
            </a:pPr>
            <a:endParaRPr lang="en-GB" altLang="en-US" sz="2000" dirty="0">
              <a:solidFill>
                <a:schemeClr val="tx1"/>
              </a:solidFill>
              <a:latin typeface="Comic Sans MS" panose="030F0702030302020204" pitchFamily="66" charset="0"/>
            </a:endParaRPr>
          </a:p>
          <a:p>
            <a:pPr algn="ctr">
              <a:spcBef>
                <a:spcPct val="0"/>
              </a:spcBef>
              <a:buClrTx/>
              <a:buSzTx/>
              <a:buFontTx/>
              <a:buNone/>
            </a:pPr>
            <a:endParaRPr lang="en-GB" altLang="en-US" sz="2000" b="1" dirty="0">
              <a:solidFill>
                <a:schemeClr val="tx1"/>
              </a:solidFill>
              <a:latin typeface="Comic Sans MS" panose="030F0702030302020204" pitchFamily="66" charset="0"/>
            </a:endParaRPr>
          </a:p>
          <a:p>
            <a:pPr algn="ctr">
              <a:spcBef>
                <a:spcPct val="0"/>
              </a:spcBef>
              <a:buClrTx/>
              <a:buSzTx/>
              <a:buFontTx/>
              <a:buNone/>
            </a:pPr>
            <a:endParaRPr lang="en-GB" altLang="en-US"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dirty="0"/>
          </a:p>
        </p:txBody>
      </p:sp>
      <p:sp>
        <p:nvSpPr>
          <p:cNvPr id="8" name="Rectangle: Rounded Corners 7">
            <a:extLst>
              <a:ext uri="{FF2B5EF4-FFF2-40B4-BE49-F238E27FC236}">
                <a16:creationId xmlns:a16="http://schemas.microsoft.com/office/drawing/2014/main" id="{8D96EF29-483B-4466-AD03-D8FDB327444D}"/>
              </a:ext>
            </a:extLst>
          </p:cNvPr>
          <p:cNvSpPr/>
          <p:nvPr/>
        </p:nvSpPr>
        <p:spPr>
          <a:xfrm>
            <a:off x="0" y="3665621"/>
            <a:ext cx="5438274" cy="3192379"/>
          </a:xfrm>
          <a:prstGeom prst="roundRect">
            <a:avLst/>
          </a:prstGeom>
          <a:solidFill>
            <a:srgbClr val="E7E6E6">
              <a:alpha val="50196"/>
            </a:srgb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CW Precursive 1" panose="03050602040000000000" pitchFamily="66" charset="0"/>
              </a:rPr>
              <a:t>Sweatshirts and Cardigans</a:t>
            </a:r>
          </a:p>
          <a:p>
            <a:pPr algn="ctr"/>
            <a:r>
              <a:rPr lang="en-GB" sz="2000" dirty="0">
                <a:solidFill>
                  <a:schemeClr val="tx1"/>
                </a:solidFill>
                <a:latin typeface="CCW Precursive 1" panose="03050602040000000000" pitchFamily="66" charset="0"/>
              </a:rPr>
              <a:t>Should bear the school logo.</a:t>
            </a: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p:txBody>
      </p:sp>
      <p:sp>
        <p:nvSpPr>
          <p:cNvPr id="9" name="Rectangle: Rounded Corners 8">
            <a:extLst>
              <a:ext uri="{FF2B5EF4-FFF2-40B4-BE49-F238E27FC236}">
                <a16:creationId xmlns:a16="http://schemas.microsoft.com/office/drawing/2014/main" id="{294B2318-82EA-448F-80D6-2DED022B3EB6}"/>
              </a:ext>
            </a:extLst>
          </p:cNvPr>
          <p:cNvSpPr/>
          <p:nvPr/>
        </p:nvSpPr>
        <p:spPr>
          <a:xfrm>
            <a:off x="6753726" y="3665621"/>
            <a:ext cx="5438274" cy="3192379"/>
          </a:xfrm>
          <a:prstGeom prst="roundRect">
            <a:avLst/>
          </a:prstGeom>
          <a:solidFill>
            <a:srgbClr val="E7E6E6">
              <a:alpha val="50196"/>
            </a:srgb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CW Precursive 1" panose="03050602040000000000" pitchFamily="66" charset="0"/>
              </a:rPr>
              <a:t>Art</a:t>
            </a:r>
          </a:p>
          <a:p>
            <a:pPr algn="ctr"/>
            <a:r>
              <a:rPr lang="en-GB" sz="2000" dirty="0">
                <a:solidFill>
                  <a:schemeClr val="tx1"/>
                </a:solidFill>
                <a:latin typeface="CCW Precursive 1" panose="03050602040000000000" pitchFamily="66" charset="0"/>
              </a:rPr>
              <a:t>It may get messy! We will let you know if this is necessary.</a:t>
            </a: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p:txBody>
      </p:sp>
      <p:pic>
        <p:nvPicPr>
          <p:cNvPr id="11" name="Picture 2" descr="Image result for heavy backpack cartoon">
            <a:extLst>
              <a:ext uri="{FF2B5EF4-FFF2-40B4-BE49-F238E27FC236}">
                <a16:creationId xmlns:a16="http://schemas.microsoft.com/office/drawing/2014/main" id="{18A2C807-A488-4609-97BE-9E381A774A5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56392" y="1226546"/>
            <a:ext cx="2418079" cy="181355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wembury sweatshirt">
            <a:extLst>
              <a:ext uri="{FF2B5EF4-FFF2-40B4-BE49-F238E27FC236}">
                <a16:creationId xmlns:a16="http://schemas.microsoft.com/office/drawing/2014/main" id="{A33F0698-1F08-4374-837D-1634974EFB7B}"/>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1232014">
            <a:off x="1669209" y="4300718"/>
            <a:ext cx="2099856" cy="2706997"/>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Image result for painty shirt">
            <a:extLst>
              <a:ext uri="{FF2B5EF4-FFF2-40B4-BE49-F238E27FC236}">
                <a16:creationId xmlns:a16="http://schemas.microsoft.com/office/drawing/2014/main" id="{87CD6B7A-4F20-448B-A9C3-A41DB08BB286}"/>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514630">
            <a:off x="8623176" y="4713718"/>
            <a:ext cx="2047515" cy="204751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70E153E-3F2D-4C9D-970A-0D2A1B561D52}"/>
              </a:ext>
            </a:extLst>
          </p:cNvPr>
          <p:cNvPicPr>
            <a:picLocks noChangeAspect="1"/>
          </p:cNvPicPr>
          <p:nvPr/>
        </p:nvPicPr>
        <p:blipFill>
          <a:blip r:embed="rId5"/>
          <a:stretch>
            <a:fillRect/>
          </a:stretch>
        </p:blipFill>
        <p:spPr>
          <a:xfrm rot="694310">
            <a:off x="7972425" y="1458077"/>
            <a:ext cx="2428506" cy="1185111"/>
          </a:xfrm>
          <a:prstGeom prst="rect">
            <a:avLst/>
          </a:prstGeom>
        </p:spPr>
      </p:pic>
    </p:spTree>
    <p:extLst>
      <p:ext uri="{BB962C8B-B14F-4D97-AF65-F5344CB8AC3E}">
        <p14:creationId xmlns:p14="http://schemas.microsoft.com/office/powerpoint/2010/main" val="42827549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5836A-ACBB-4452-8109-486C837633BF}"/>
              </a:ext>
            </a:extLst>
          </p:cNvPr>
          <p:cNvSpPr>
            <a:spLocks noGrp="1"/>
          </p:cNvSpPr>
          <p:nvPr>
            <p:ph type="title"/>
          </p:nvPr>
        </p:nvSpPr>
        <p:spPr/>
        <p:txBody>
          <a:bodyPr/>
          <a:lstStyle/>
          <a:p>
            <a:pPr algn="ctr"/>
            <a:r>
              <a:rPr lang="en-GB" dirty="0">
                <a:latin typeface="CCW Precursive 1" panose="03050602040000000000" pitchFamily="66" charset="0"/>
              </a:rPr>
              <a:t>Snack Time</a:t>
            </a:r>
          </a:p>
        </p:txBody>
      </p:sp>
      <p:sp>
        <p:nvSpPr>
          <p:cNvPr id="4" name="Content Placeholder 2">
            <a:extLst>
              <a:ext uri="{FF2B5EF4-FFF2-40B4-BE49-F238E27FC236}">
                <a16:creationId xmlns:a16="http://schemas.microsoft.com/office/drawing/2014/main" id="{97016012-1AA7-498D-864A-AF96F77E0986}"/>
              </a:ext>
            </a:extLst>
          </p:cNvPr>
          <p:cNvSpPr>
            <a:spLocks noGrp="1"/>
          </p:cNvSpPr>
          <p:nvPr>
            <p:ph idx="1"/>
          </p:nvPr>
        </p:nvSpPr>
        <p:spPr>
          <a:xfrm>
            <a:off x="838200" y="2704551"/>
            <a:ext cx="10515600" cy="5032375"/>
          </a:xfrm>
        </p:spPr>
        <p:txBody>
          <a:bodyPr>
            <a:normAutofit/>
          </a:bodyPr>
          <a:lstStyle/>
          <a:p>
            <a:pPr marL="0" indent="0" fontAlgn="auto">
              <a:lnSpc>
                <a:spcPct val="100000"/>
              </a:lnSpc>
              <a:spcAft>
                <a:spcPts val="0"/>
              </a:spcAft>
              <a:buClr>
                <a:schemeClr val="accent1">
                  <a:lumMod val="75000"/>
                </a:schemeClr>
              </a:buClr>
              <a:buNone/>
              <a:defRPr/>
            </a:pPr>
            <a:r>
              <a:rPr lang="en-GB" altLang="en-US" sz="2500" dirty="0">
                <a:latin typeface="CCW Precursive 1" panose="03050602040000000000" pitchFamily="66" charset="0"/>
              </a:rPr>
              <a:t>Please bring a healthy snack to school: </a:t>
            </a:r>
          </a:p>
          <a:p>
            <a:pPr marL="0" indent="0" fontAlgn="auto">
              <a:lnSpc>
                <a:spcPct val="100000"/>
              </a:lnSpc>
              <a:spcAft>
                <a:spcPts val="0"/>
              </a:spcAft>
              <a:buClr>
                <a:schemeClr val="accent1">
                  <a:lumMod val="75000"/>
                </a:schemeClr>
              </a:buClr>
              <a:buNone/>
              <a:defRPr/>
            </a:pPr>
            <a:r>
              <a:rPr lang="en-US" altLang="en-US" sz="2500" dirty="0">
                <a:latin typeface="CCW Precursive 1" panose="03050602040000000000" pitchFamily="66" charset="0"/>
              </a:rPr>
              <a:t>Fresh fruit, raw vegetables, plain crackers, plain rice cakes or breadsticks.</a:t>
            </a:r>
            <a:endParaRPr lang="en-GB" altLang="en-US" sz="2500" dirty="0">
              <a:latin typeface="CCW Precursive 1" panose="03050602040000000000" pitchFamily="66" charset="0"/>
            </a:endParaRPr>
          </a:p>
        </p:txBody>
      </p:sp>
      <p:pic>
        <p:nvPicPr>
          <p:cNvPr id="5" name="Picture 7" descr="ANd9GcR5282nFHe0b0hrBUcgIfLwRrF_QjMg3ExEpgEck4NLj7EQ37FjHA">
            <a:extLst>
              <a:ext uri="{FF2B5EF4-FFF2-40B4-BE49-F238E27FC236}">
                <a16:creationId xmlns:a16="http://schemas.microsoft.com/office/drawing/2014/main" id="{20661ECD-715A-4E52-ADDC-5DD6C580BE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6769" y="4785310"/>
            <a:ext cx="1929875" cy="1517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9" descr="6021208_f496">
            <a:extLst>
              <a:ext uri="{FF2B5EF4-FFF2-40B4-BE49-F238E27FC236}">
                <a16:creationId xmlns:a16="http://schemas.microsoft.com/office/drawing/2014/main" id="{90BE35BB-B063-41D2-84ED-DE2E1060B3D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09965" y="4785310"/>
            <a:ext cx="2018868" cy="151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1" descr="190672_173300039389418_6665312_n">
            <a:extLst>
              <a:ext uri="{FF2B5EF4-FFF2-40B4-BE49-F238E27FC236}">
                <a16:creationId xmlns:a16="http://schemas.microsoft.com/office/drawing/2014/main" id="{9C1C52BF-A5C7-4F8C-ABC6-D2269755B32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27612" y="4220965"/>
            <a:ext cx="2500126" cy="2271910"/>
          </a:xfrm>
          <a:prstGeom prst="ellipse">
            <a:avLst/>
          </a:prstGeom>
          <a:ln w="9525">
            <a:noFill/>
            <a:miter lim="800000"/>
            <a:headEnd/>
            <a:tailEnd/>
          </a:ln>
          <a:effectLst>
            <a:outerShdw blurRad="381000" dist="292100" dir="5400000" sx="-80000" sy="-18000" rotWithShape="0">
              <a:srgbClr val="000000">
                <a:alpha val="22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04490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E86EB-445E-402A-888A-CD13588F286B}"/>
              </a:ext>
            </a:extLst>
          </p:cNvPr>
          <p:cNvSpPr>
            <a:spLocks noGrp="1"/>
          </p:cNvSpPr>
          <p:nvPr>
            <p:ph type="title"/>
          </p:nvPr>
        </p:nvSpPr>
        <p:spPr/>
        <p:txBody>
          <a:bodyPr/>
          <a:lstStyle/>
          <a:p>
            <a:r>
              <a:rPr lang="en-GB" dirty="0">
                <a:latin typeface="CCW Precursive 1" panose="03050602040000000000" pitchFamily="66" charset="0"/>
              </a:rPr>
              <a:t>Thank you for coming!</a:t>
            </a:r>
          </a:p>
        </p:txBody>
      </p:sp>
      <p:sp>
        <p:nvSpPr>
          <p:cNvPr id="3" name="Content Placeholder 2">
            <a:extLst>
              <a:ext uri="{FF2B5EF4-FFF2-40B4-BE49-F238E27FC236}">
                <a16:creationId xmlns:a16="http://schemas.microsoft.com/office/drawing/2014/main" id="{2C5CB3BE-8E89-408C-B217-8CA2C84C69F7}"/>
              </a:ext>
            </a:extLst>
          </p:cNvPr>
          <p:cNvSpPr>
            <a:spLocks noGrp="1"/>
          </p:cNvSpPr>
          <p:nvPr>
            <p:ph idx="1"/>
          </p:nvPr>
        </p:nvSpPr>
        <p:spPr>
          <a:xfrm>
            <a:off x="5325979" y="1949913"/>
            <a:ext cx="6027821" cy="4351338"/>
          </a:xfrm>
        </p:spPr>
        <p:txBody>
          <a:bodyPr>
            <a:normAutofit/>
          </a:bodyPr>
          <a:lstStyle/>
          <a:p>
            <a:pPr marL="0" indent="0">
              <a:buNone/>
            </a:pPr>
            <a:r>
              <a:rPr lang="en-GB" altLang="en-US" sz="3600" dirty="0">
                <a:solidFill>
                  <a:schemeClr val="tx1"/>
                </a:solidFill>
                <a:latin typeface="CCW Precursive 1" panose="03050602040000000000" pitchFamily="66" charset="0"/>
              </a:rPr>
              <a:t>We are looking forward to a fantastic year with our fabulous</a:t>
            </a:r>
            <a:br>
              <a:rPr lang="en-GB" altLang="en-US" sz="3600" dirty="0">
                <a:solidFill>
                  <a:schemeClr val="tx1"/>
                </a:solidFill>
                <a:latin typeface="CCW Precursive 1" panose="03050602040000000000" pitchFamily="66" charset="0"/>
              </a:rPr>
            </a:br>
            <a:r>
              <a:rPr lang="en-GB" altLang="en-US" sz="5400" b="1" dirty="0">
                <a:solidFill>
                  <a:srgbClr val="FF0000"/>
                </a:solidFill>
                <a:latin typeface="CCW Precursive 1" panose="03050602040000000000" pitchFamily="66" charset="0"/>
              </a:rPr>
              <a:t>STAR</a:t>
            </a:r>
            <a:r>
              <a:rPr lang="en-GB" altLang="en-US" sz="3600" dirty="0">
                <a:solidFill>
                  <a:schemeClr val="tx1"/>
                </a:solidFill>
                <a:latin typeface="CCW Precursive 1" panose="03050602040000000000" pitchFamily="66" charset="0"/>
              </a:rPr>
              <a:t> class!</a:t>
            </a:r>
          </a:p>
          <a:p>
            <a:pPr marL="0" indent="0">
              <a:buNone/>
            </a:pPr>
            <a:endParaRPr lang="en-GB" altLang="en-US" dirty="0"/>
          </a:p>
          <a:p>
            <a:pPr marL="0" indent="0">
              <a:buNone/>
            </a:pPr>
            <a:endParaRPr lang="en-GB" altLang="en-US" dirty="0"/>
          </a:p>
          <a:p>
            <a:pPr marL="0" indent="0">
              <a:buNone/>
            </a:pPr>
            <a:endParaRPr lang="en-GB" altLang="en-US" dirty="0">
              <a:solidFill>
                <a:schemeClr val="tx1"/>
              </a:solidFill>
            </a:endParaRPr>
          </a:p>
        </p:txBody>
      </p:sp>
      <p:pic>
        <p:nvPicPr>
          <p:cNvPr id="13314" name="Picture 2" descr="Image result for thinking person cartoon">
            <a:extLst>
              <a:ext uri="{FF2B5EF4-FFF2-40B4-BE49-F238E27FC236}">
                <a16:creationId xmlns:a16="http://schemas.microsoft.com/office/drawing/2014/main" id="{01C86F54-2EBD-4337-A1CB-E245488E17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3408" y="1838919"/>
            <a:ext cx="3636146" cy="4653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74363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7F23E29885FB3479C90CD561B99E58C" ma:contentTypeVersion="11" ma:contentTypeDescription="Create a new document." ma:contentTypeScope="" ma:versionID="f6293e72685f3ed16eca8ad9a3bf6069">
  <xsd:schema xmlns:xsd="http://www.w3.org/2001/XMLSchema" xmlns:xs="http://www.w3.org/2001/XMLSchema" xmlns:p="http://schemas.microsoft.com/office/2006/metadata/properties" xmlns:ns3="09a25de6-6761-4913-8d10-6dc5b825afdc" xmlns:ns4="545e7af0-3206-4059-8a97-e7af19e464e0" targetNamespace="http://schemas.microsoft.com/office/2006/metadata/properties" ma:root="true" ma:fieldsID="40f128fefeeb8813b5ba81081f41b173" ns3:_="" ns4:_="">
    <xsd:import namespace="09a25de6-6761-4913-8d10-6dc5b825afdc"/>
    <xsd:import namespace="545e7af0-3206-4059-8a97-e7af19e464e0"/>
    <xsd:element name="properties">
      <xsd:complexType>
        <xsd:sequence>
          <xsd:element name="documentManagement">
            <xsd:complexType>
              <xsd:all>
                <xsd:element ref="ns3:SharedWithUsers" minOccurs="0"/>
                <xsd:element ref="ns4:MediaServiceMetadata" minOccurs="0"/>
                <xsd:element ref="ns4:MediaServiceFastMetadata" minOccurs="0"/>
                <xsd:element ref="ns4:MediaServiceAutoTags" minOccurs="0"/>
                <xsd:element ref="ns4:MediaServiceDateTaken" minOccurs="0"/>
                <xsd:element ref="ns4:MediaServiceLocation" minOccurs="0"/>
                <xsd:element ref="ns3:SharedWithDetails" minOccurs="0"/>
                <xsd:element ref="ns3:SharingHintHash" minOccurs="0"/>
                <xsd:element ref="ns4:MediaServiceOCR"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a25de6-6761-4913-8d10-6dc5b825afdc"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45e7af0-3206-4059-8a97-e7af19e464e0" elementFormDefault="qualified">
    <xsd:import namespace="http://schemas.microsoft.com/office/2006/documentManagement/types"/>
    <xsd:import namespace="http://schemas.microsoft.com/office/infopath/2007/PartnerControls"/>
    <xsd:element name="MediaServiceMetadata" ma:index="9" nillable="true" ma:displayName="MediaServiceMetadata" ma:description="" ma:hidden="true" ma:internalName="MediaServiceMetadata" ma:readOnly="true">
      <xsd:simpleType>
        <xsd:restriction base="dms:Note"/>
      </xsd:simpleType>
    </xsd:element>
    <xsd:element name="MediaServiceFastMetadata" ma:index="10" nillable="true" ma:displayName="MediaServiceFastMetadata" ma:description="" ma:hidden="true" ma:internalName="MediaServiceFastMetadata" ma:readOnly="true">
      <xsd:simpleType>
        <xsd:restriction base="dms:Note"/>
      </xsd:simpleType>
    </xsd:element>
    <xsd:element name="MediaServiceAutoTags" ma:index="11" nillable="true" ma:displayName="MediaServiceAutoTags" ma:description="" ma:internalName="MediaServiceAutoTags" ma:readOnly="true">
      <xsd:simpleType>
        <xsd:restriction base="dms:Text"/>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DFCA21D-D394-45F5-9012-895AFF85A6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a25de6-6761-4913-8d10-6dc5b825afdc"/>
    <ds:schemaRef ds:uri="545e7af0-3206-4059-8a97-e7af19e464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04CCE6E-AB1C-4BBD-A183-7CF947C1CE8C}">
  <ds:schemaRefs>
    <ds:schemaRef ds:uri="http://schemas.microsoft.com/sharepoint/v3/contenttype/forms"/>
  </ds:schemaRefs>
</ds:datastoreItem>
</file>

<file path=customXml/itemProps3.xml><?xml version="1.0" encoding="utf-8"?>
<ds:datastoreItem xmlns:ds="http://schemas.openxmlformats.org/officeDocument/2006/customXml" ds:itemID="{E9420B61-36DF-4C62-A83D-B92F01F28535}">
  <ds:schemaRefs>
    <ds:schemaRef ds:uri="http://schemas.microsoft.com/office/2006/metadata/properties"/>
    <ds:schemaRef ds:uri="http://purl.org/dc/elements/1.1/"/>
    <ds:schemaRef ds:uri="09a25de6-6761-4913-8d10-6dc5b825afdc"/>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545e7af0-3206-4059-8a97-e7af19e464e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5767</TotalTime>
  <Words>648</Words>
  <Application>Microsoft Office PowerPoint</Application>
  <PresentationFormat>Widescreen</PresentationFormat>
  <Paragraphs>110</Paragraphs>
  <Slides>14</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14</vt:i4>
      </vt:variant>
    </vt:vector>
  </HeadingPairs>
  <TitlesOfParts>
    <vt:vector size="23" baseType="lpstr">
      <vt:lpstr>Arial</vt:lpstr>
      <vt:lpstr>Calibri</vt:lpstr>
      <vt:lpstr>Calibri Light</vt:lpstr>
      <vt:lpstr>CCW Precursive 1</vt:lpstr>
      <vt:lpstr>Comic Sans MS</vt:lpstr>
      <vt:lpstr>Verdana</vt:lpstr>
      <vt:lpstr>Wingdings 3</vt:lpstr>
      <vt:lpstr>Office Theme</vt:lpstr>
      <vt:lpstr>1_Office Theme</vt:lpstr>
      <vt:lpstr>Welcome to  Year 6</vt:lpstr>
      <vt:lpstr>PowerPoint Presentation</vt:lpstr>
      <vt:lpstr>PowerPoint Presentation</vt:lpstr>
      <vt:lpstr>Behaviour and Relationship Policy</vt:lpstr>
      <vt:lpstr>Working Together</vt:lpstr>
      <vt:lpstr>PowerPoint Presentation</vt:lpstr>
      <vt:lpstr>www.wemburyprimary.co.uk</vt:lpstr>
      <vt:lpstr>Supporting Children with Special Needs</vt:lpstr>
      <vt:lpstr>Residential </vt:lpstr>
      <vt:lpstr>SATS</vt:lpstr>
      <vt:lpstr>Applying for secondary school!</vt:lpstr>
      <vt:lpstr>PowerPoint Presentation</vt:lpstr>
      <vt:lpstr>Snack Time</vt:lpstr>
      <vt:lpstr>Thank you for coming!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Jellyfish Class</dc:title>
  <dc:creator>Lyn Chamberlain</dc:creator>
  <cp:lastModifiedBy>Shay Taylor</cp:lastModifiedBy>
  <cp:revision>45</cp:revision>
  <dcterms:created xsi:type="dcterms:W3CDTF">2020-10-03T16:46:37Z</dcterms:created>
  <dcterms:modified xsi:type="dcterms:W3CDTF">2025-09-17T17:47:31Z</dcterms:modified>
</cp:coreProperties>
</file>