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3"/>
  </p:notesMasterIdLst>
  <p:sldIdLst>
    <p:sldId id="256" r:id="rId6"/>
    <p:sldId id="320" r:id="rId7"/>
    <p:sldId id="326" r:id="rId8"/>
    <p:sldId id="259" r:id="rId9"/>
    <p:sldId id="325" r:id="rId10"/>
    <p:sldId id="306" r:id="rId11"/>
    <p:sldId id="333" r:id="rId12"/>
    <p:sldId id="332" r:id="rId13"/>
    <p:sldId id="305" r:id="rId14"/>
    <p:sldId id="263" r:id="rId15"/>
    <p:sldId id="314" r:id="rId16"/>
    <p:sldId id="322" r:id="rId17"/>
    <p:sldId id="323" r:id="rId18"/>
    <p:sldId id="330" r:id="rId19"/>
    <p:sldId id="269" r:id="rId20"/>
    <p:sldId id="270" r:id="rId21"/>
    <p:sldId id="272"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C5ED"/>
    <a:srgbClr val="FFCCCC"/>
    <a:srgbClr val="FFCCFF"/>
    <a:srgbClr val="D2E0E0"/>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5EBFBF-1E55-384C-6FF5-3AB5F0FB6185}" v="1" dt="2026-09-18T14:46:09.2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EM - Susie Jackson" userId="4fadff8f-1938-429d-a161-62a3ee24c502" providerId="ADAL" clId="{5E3E09A1-8E26-441B-9B70-FA33F372046E}"/>
    <pc:docChg chg="custSel modSld">
      <pc:chgData name="WEM - Susie Jackson" userId="4fadff8f-1938-429d-a161-62a3ee24c502" providerId="ADAL" clId="{5E3E09A1-8E26-441B-9B70-FA33F372046E}" dt="2026-09-15T14:31:28.371" v="62" actId="20577"/>
      <pc:docMkLst>
        <pc:docMk/>
      </pc:docMkLst>
      <pc:sldChg chg="modSp mod">
        <pc:chgData name="WEM - Susie Jackson" userId="4fadff8f-1938-429d-a161-62a3ee24c502" providerId="ADAL" clId="{5E3E09A1-8E26-441B-9B70-FA33F372046E}" dt="2026-09-15T14:31:28.371" v="62" actId="20577"/>
        <pc:sldMkLst>
          <pc:docMk/>
          <pc:sldMk cId="174742385" sldId="305"/>
        </pc:sldMkLst>
        <pc:spChg chg="mod">
          <ac:chgData name="WEM - Susie Jackson" userId="4fadff8f-1938-429d-a161-62a3ee24c502" providerId="ADAL" clId="{5E3E09A1-8E26-441B-9B70-FA33F372046E}" dt="2026-09-15T14:31:28.371" v="62" actId="20577"/>
          <ac:spMkLst>
            <pc:docMk/>
            <pc:sldMk cId="174742385" sldId="305"/>
            <ac:spMk id="5" creationId="{C4E2518B-2B6F-D156-19BB-117D8D25ED58}"/>
          </ac:spMkLst>
        </pc:spChg>
      </pc:sldChg>
      <pc:sldChg chg="addSp delSp modSp mod">
        <pc:chgData name="WEM - Susie Jackson" userId="4fadff8f-1938-429d-a161-62a3ee24c502" providerId="ADAL" clId="{5E3E09A1-8E26-441B-9B70-FA33F372046E}" dt="2026-09-14T15:13:26.134" v="3" actId="14100"/>
        <pc:sldMkLst>
          <pc:docMk/>
          <pc:sldMk cId="3282624041" sldId="326"/>
        </pc:sldMkLst>
        <pc:picChg chg="add mod">
          <ac:chgData name="WEM - Susie Jackson" userId="4fadff8f-1938-429d-a161-62a3ee24c502" providerId="ADAL" clId="{5E3E09A1-8E26-441B-9B70-FA33F372046E}" dt="2026-09-14T15:13:26.134" v="3" actId="14100"/>
          <ac:picMkLst>
            <pc:docMk/>
            <pc:sldMk cId="3282624041" sldId="326"/>
            <ac:picMk id="6" creationId="{37B562B9-55BF-04AE-2F80-826F85D4EDA0}"/>
          </ac:picMkLst>
        </pc:picChg>
      </pc:sldChg>
    </pc:docChg>
  </pc:docChgLst>
  <pc:docChgLst>
    <pc:chgData name="WEM - Lilly Cann" userId="S::lcann@wem.westst.org.uk::7f108717-da86-4b53-a85a-ba28da6005b3" providerId="AD" clId="Web-{775EBFBF-1E55-384C-6FF5-3AB5F0FB6185}"/>
    <pc:docChg chg="modSld">
      <pc:chgData name="WEM - Lilly Cann" userId="S::lcann@wem.westst.org.uk::7f108717-da86-4b53-a85a-ba28da6005b3" providerId="AD" clId="Web-{775EBFBF-1E55-384C-6FF5-3AB5F0FB6185}" dt="2026-09-18T14:46:09.238" v="1" actId="20577"/>
      <pc:docMkLst>
        <pc:docMk/>
      </pc:docMkLst>
      <pc:sldChg chg="modSp">
        <pc:chgData name="WEM - Lilly Cann" userId="S::lcann@wem.westst.org.uk::7f108717-da86-4b53-a85a-ba28da6005b3" providerId="AD" clId="Web-{775EBFBF-1E55-384C-6FF5-3AB5F0FB6185}" dt="2026-09-18T14:46:09.238" v="1" actId="20577"/>
        <pc:sldMkLst>
          <pc:docMk/>
          <pc:sldMk cId="909998836" sldId="259"/>
        </pc:sldMkLst>
        <pc:spChg chg="mod">
          <ac:chgData name="WEM - Lilly Cann" userId="S::lcann@wem.westst.org.uk::7f108717-da86-4b53-a85a-ba28da6005b3" providerId="AD" clId="Web-{775EBFBF-1E55-384C-6FF5-3AB5F0FB6185}" dt="2026-09-18T14:46:09.238" v="1" actId="20577"/>
          <ac:spMkLst>
            <pc:docMk/>
            <pc:sldMk cId="909998836" sldId="259"/>
            <ac:spMk id="3" creationId="{A8A6C8EF-ACA7-4074-816E-9AF6A4FC1AE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D07978-9111-4373-A2C7-2C38E1B67C27}" type="doc">
      <dgm:prSet loTypeId="urn:microsoft.com/office/officeart/2005/8/layout/radial6" loCatId="relationship" qsTypeId="urn:microsoft.com/office/officeart/2005/8/quickstyle/simple1#1" qsCatId="simple" csTypeId="urn:microsoft.com/office/officeart/2005/8/colors/accent1_2#1" csCatId="accent1" phldr="1"/>
      <dgm:spPr/>
      <dgm:t>
        <a:bodyPr/>
        <a:lstStyle/>
        <a:p>
          <a:endParaRPr lang="en-GB"/>
        </a:p>
      </dgm:t>
    </dgm:pt>
    <dgm:pt modelId="{25EBF1B2-A79C-4173-A216-E407DF2EA8E3}">
      <dgm:prSet phldrT="[Text]"/>
      <dgm:spPr/>
      <dgm:t>
        <a:bodyPr/>
        <a:lstStyle/>
        <a:p>
          <a:r>
            <a:rPr lang="en-GB" dirty="0">
              <a:latin typeface="CCW Precursive 1" panose="03050602040000000000" pitchFamily="66" charset="0"/>
            </a:rPr>
            <a:t>Y4</a:t>
          </a:r>
        </a:p>
        <a:p>
          <a:r>
            <a:rPr lang="en-GB" dirty="0">
              <a:latin typeface="CCW Precursive 1" panose="03050602040000000000" pitchFamily="66" charset="0"/>
            </a:rPr>
            <a:t>Team</a:t>
          </a:r>
        </a:p>
      </dgm:t>
    </dgm:pt>
    <dgm:pt modelId="{20A84282-9C90-45C4-860C-6BD2D9D8789B}" type="parTrans" cxnId="{3E871027-F02C-42A1-8961-37F47C2BAC10}">
      <dgm:prSet/>
      <dgm:spPr/>
      <dgm:t>
        <a:bodyPr/>
        <a:lstStyle/>
        <a:p>
          <a:endParaRPr lang="en-GB"/>
        </a:p>
      </dgm:t>
    </dgm:pt>
    <dgm:pt modelId="{297FD606-555B-44B0-A57C-103B129A6870}" type="sibTrans" cxnId="{3E871027-F02C-42A1-8961-37F47C2BAC10}">
      <dgm:prSet/>
      <dgm:spPr/>
      <dgm:t>
        <a:bodyPr/>
        <a:lstStyle/>
        <a:p>
          <a:endParaRPr lang="en-GB"/>
        </a:p>
      </dgm:t>
    </dgm:pt>
    <dgm:pt modelId="{EE4908B2-274C-4461-9B6B-0F868325BDD7}">
      <dgm:prSet phldrT="[Text]" custT="1"/>
      <dgm:spPr/>
      <dgm:t>
        <a:bodyPr/>
        <a:lstStyle/>
        <a:p>
          <a:endParaRPr lang="en-GB" sz="1100" dirty="0"/>
        </a:p>
        <a:p>
          <a:r>
            <a:rPr lang="en-GB" sz="1600" dirty="0">
              <a:latin typeface="CCW Precursive 1" panose="03050602040000000000" pitchFamily="66" charset="0"/>
            </a:rPr>
            <a:t>Mrs </a:t>
          </a:r>
          <a:r>
            <a:rPr lang="en-GB" sz="1600" dirty="0" err="1">
              <a:latin typeface="CCW Precursive 1" panose="03050602040000000000" pitchFamily="66" charset="0"/>
            </a:rPr>
            <a:t>Durbauree</a:t>
          </a:r>
          <a:endParaRPr lang="en-GB" sz="1600" dirty="0">
            <a:latin typeface="CCW Precursive 1" panose="03050602040000000000" pitchFamily="66" charset="0"/>
          </a:endParaRPr>
        </a:p>
        <a:p>
          <a:r>
            <a:rPr lang="en-GB" sz="1600" dirty="0">
              <a:latin typeface="CCW Precursive 1" panose="03050602040000000000" pitchFamily="66" charset="0"/>
            </a:rPr>
            <a:t>Mrs Wotton</a:t>
          </a:r>
        </a:p>
        <a:p>
          <a:endParaRPr lang="en-GB" sz="1100" dirty="0">
            <a:latin typeface="CCW Precursive 1" panose="03050602040000000000" pitchFamily="66" charset="0"/>
          </a:endParaRPr>
        </a:p>
        <a:p>
          <a:endParaRPr lang="en-GB" sz="1100" dirty="0"/>
        </a:p>
      </dgm:t>
    </dgm:pt>
    <dgm:pt modelId="{A399A0A5-8E97-454F-8D34-FF35852F7D45}" type="parTrans" cxnId="{BD9B46F2-E9E4-431E-85F3-7DA0A12573BE}">
      <dgm:prSet/>
      <dgm:spPr/>
      <dgm:t>
        <a:bodyPr/>
        <a:lstStyle/>
        <a:p>
          <a:endParaRPr lang="en-GB"/>
        </a:p>
      </dgm:t>
    </dgm:pt>
    <dgm:pt modelId="{800A7331-1371-4382-A69C-7B3F5B2D0016}" type="sibTrans" cxnId="{BD9B46F2-E9E4-431E-85F3-7DA0A12573BE}">
      <dgm:prSet/>
      <dgm:spPr/>
      <dgm:t>
        <a:bodyPr/>
        <a:lstStyle/>
        <a:p>
          <a:endParaRPr lang="en-GB"/>
        </a:p>
      </dgm:t>
    </dgm:pt>
    <dgm:pt modelId="{6801F816-D7B9-43EF-AA60-44820F19F77F}">
      <dgm:prSet phldrT="[Text]" custT="1"/>
      <dgm:spPr/>
      <dgm:t>
        <a:bodyPr/>
        <a:lstStyle/>
        <a:p>
          <a:r>
            <a:rPr lang="en-GB" sz="1800" dirty="0">
              <a:latin typeface="CCW Precursive 1" panose="03050602040000000000" pitchFamily="66" charset="0"/>
            </a:rPr>
            <a:t>Miss </a:t>
          </a:r>
          <a:r>
            <a:rPr lang="en-GB" sz="1800" dirty="0" err="1">
              <a:latin typeface="CCW Precursive 1" panose="03050602040000000000" pitchFamily="66" charset="0"/>
            </a:rPr>
            <a:t>Cann</a:t>
          </a:r>
          <a:endParaRPr lang="en-GB" sz="1800" dirty="0">
            <a:latin typeface="CCW Precursive 1" panose="03050602040000000000" pitchFamily="66" charset="0"/>
          </a:endParaRPr>
        </a:p>
        <a:p>
          <a:endParaRPr lang="en-GB" sz="1800" dirty="0">
            <a:latin typeface="CCW Precursive 1" panose="03050602040000000000" pitchFamily="66" charset="0"/>
          </a:endParaRPr>
        </a:p>
      </dgm:t>
    </dgm:pt>
    <dgm:pt modelId="{938E5B97-4B03-4611-9200-DBD193F6D0E4}" type="parTrans" cxnId="{0593AF01-530E-461E-8FE4-ECBF25D3B78F}">
      <dgm:prSet/>
      <dgm:spPr/>
      <dgm:t>
        <a:bodyPr/>
        <a:lstStyle/>
        <a:p>
          <a:endParaRPr lang="en-GB"/>
        </a:p>
      </dgm:t>
    </dgm:pt>
    <dgm:pt modelId="{931FB3AD-838E-4B47-BFB9-38B2E8516272}" type="sibTrans" cxnId="{0593AF01-530E-461E-8FE4-ECBF25D3B78F}">
      <dgm:prSet/>
      <dgm:spPr/>
      <dgm:t>
        <a:bodyPr/>
        <a:lstStyle/>
        <a:p>
          <a:endParaRPr lang="en-GB"/>
        </a:p>
      </dgm:t>
    </dgm:pt>
    <dgm:pt modelId="{D45A7EFB-CCE9-4822-8145-06A1303560B7}">
      <dgm:prSet custT="1"/>
      <dgm:spPr/>
      <dgm:t>
        <a:bodyPr/>
        <a:lstStyle/>
        <a:p>
          <a:r>
            <a:rPr lang="en-GB" sz="1800" dirty="0">
              <a:latin typeface="CCW Precursive 1" panose="03050602040000000000" pitchFamily="66" charset="0"/>
            </a:rPr>
            <a:t>Mrs Jackson</a:t>
          </a:r>
        </a:p>
        <a:p>
          <a:endParaRPr lang="en-GB" sz="900" dirty="0"/>
        </a:p>
      </dgm:t>
    </dgm:pt>
    <dgm:pt modelId="{C0C2315D-C2C5-492E-89B3-E730C35187DB}" type="parTrans" cxnId="{4F7E110F-F458-42D1-ABD5-3A41A69C524B}">
      <dgm:prSet/>
      <dgm:spPr/>
      <dgm:t>
        <a:bodyPr/>
        <a:lstStyle/>
        <a:p>
          <a:endParaRPr lang="en-GB"/>
        </a:p>
      </dgm:t>
    </dgm:pt>
    <dgm:pt modelId="{76B8249F-0DBA-4F3F-B6B8-0AF49117D706}" type="sibTrans" cxnId="{4F7E110F-F458-42D1-ABD5-3A41A69C524B}">
      <dgm:prSet/>
      <dgm:spPr/>
      <dgm:t>
        <a:bodyPr/>
        <a:lstStyle/>
        <a:p>
          <a:endParaRPr lang="en-GB"/>
        </a:p>
      </dgm:t>
    </dgm:pt>
    <dgm:pt modelId="{8D9BA484-7924-4962-89D1-72853ADD5EC6}" type="pres">
      <dgm:prSet presAssocID="{31D07978-9111-4373-A2C7-2C38E1B67C27}" presName="Name0" presStyleCnt="0">
        <dgm:presLayoutVars>
          <dgm:chMax val="1"/>
          <dgm:dir/>
          <dgm:animLvl val="ctr"/>
          <dgm:resizeHandles val="exact"/>
        </dgm:presLayoutVars>
      </dgm:prSet>
      <dgm:spPr/>
    </dgm:pt>
    <dgm:pt modelId="{7E4AA161-A241-41DA-B1A2-1FF1F8E69AA5}" type="pres">
      <dgm:prSet presAssocID="{25EBF1B2-A79C-4173-A216-E407DF2EA8E3}" presName="centerShape" presStyleLbl="node0" presStyleIdx="0" presStyleCnt="1"/>
      <dgm:spPr/>
    </dgm:pt>
    <dgm:pt modelId="{11D2FA51-94B4-4EF1-AB27-CB09BF96F61A}" type="pres">
      <dgm:prSet presAssocID="{6801F816-D7B9-43EF-AA60-44820F19F77F}" presName="node" presStyleLbl="node1" presStyleIdx="0" presStyleCnt="3" custScaleX="126374" custScaleY="102099">
        <dgm:presLayoutVars>
          <dgm:bulletEnabled val="1"/>
        </dgm:presLayoutVars>
      </dgm:prSet>
      <dgm:spPr/>
    </dgm:pt>
    <dgm:pt modelId="{D4249B6D-2CD3-4EE6-9228-3B3A988C18DB}" type="pres">
      <dgm:prSet presAssocID="{6801F816-D7B9-43EF-AA60-44820F19F77F}" presName="dummy" presStyleCnt="0"/>
      <dgm:spPr/>
    </dgm:pt>
    <dgm:pt modelId="{2C9D7735-E16B-4516-93C2-0EC0EE3090F1}" type="pres">
      <dgm:prSet presAssocID="{931FB3AD-838E-4B47-BFB9-38B2E8516272}" presName="sibTrans" presStyleLbl="sibTrans2D1" presStyleIdx="0" presStyleCnt="3"/>
      <dgm:spPr/>
    </dgm:pt>
    <dgm:pt modelId="{12CFA62D-D4B6-42CC-B9D4-AC17745F6B2F}" type="pres">
      <dgm:prSet presAssocID="{EE4908B2-274C-4461-9B6B-0F868325BDD7}" presName="node" presStyleLbl="node1" presStyleIdx="1" presStyleCnt="3" custScaleX="144622" custScaleY="115246">
        <dgm:presLayoutVars>
          <dgm:bulletEnabled val="1"/>
        </dgm:presLayoutVars>
      </dgm:prSet>
      <dgm:spPr/>
    </dgm:pt>
    <dgm:pt modelId="{2087A5E2-B485-4541-B721-887353B43AFD}" type="pres">
      <dgm:prSet presAssocID="{EE4908B2-274C-4461-9B6B-0F868325BDD7}" presName="dummy" presStyleCnt="0"/>
      <dgm:spPr/>
    </dgm:pt>
    <dgm:pt modelId="{B52AE126-188E-45CA-8BFB-2C78BA403A1E}" type="pres">
      <dgm:prSet presAssocID="{800A7331-1371-4382-A69C-7B3F5B2D0016}" presName="sibTrans" presStyleLbl="sibTrans2D1" presStyleIdx="1" presStyleCnt="3"/>
      <dgm:spPr/>
    </dgm:pt>
    <dgm:pt modelId="{19E8C260-23FD-4A2D-978B-F0778DC3F08B}" type="pres">
      <dgm:prSet presAssocID="{D45A7EFB-CCE9-4822-8145-06A1303560B7}" presName="node" presStyleLbl="node1" presStyleIdx="2" presStyleCnt="3" custScaleX="149203" custScaleY="116122" custRadScaleRad="99210" custRadScaleInc="611">
        <dgm:presLayoutVars>
          <dgm:bulletEnabled val="1"/>
        </dgm:presLayoutVars>
      </dgm:prSet>
      <dgm:spPr/>
    </dgm:pt>
    <dgm:pt modelId="{11950C5A-467F-4ED9-973C-74AE9B5EE118}" type="pres">
      <dgm:prSet presAssocID="{D45A7EFB-CCE9-4822-8145-06A1303560B7}" presName="dummy" presStyleCnt="0"/>
      <dgm:spPr/>
    </dgm:pt>
    <dgm:pt modelId="{7CB8C2EB-BF6B-47CF-8CF9-4314DDA0A19A}" type="pres">
      <dgm:prSet presAssocID="{76B8249F-0DBA-4F3F-B6B8-0AF49117D706}" presName="sibTrans" presStyleLbl="sibTrans2D1" presStyleIdx="2" presStyleCnt="3"/>
      <dgm:spPr/>
    </dgm:pt>
  </dgm:ptLst>
  <dgm:cxnLst>
    <dgm:cxn modelId="{E523AC01-DD42-44CC-ACD6-D36A276543A5}" type="presOf" srcId="{800A7331-1371-4382-A69C-7B3F5B2D0016}" destId="{B52AE126-188E-45CA-8BFB-2C78BA403A1E}" srcOrd="0" destOrd="0" presId="urn:microsoft.com/office/officeart/2005/8/layout/radial6"/>
    <dgm:cxn modelId="{0593AF01-530E-461E-8FE4-ECBF25D3B78F}" srcId="{25EBF1B2-A79C-4173-A216-E407DF2EA8E3}" destId="{6801F816-D7B9-43EF-AA60-44820F19F77F}" srcOrd="0" destOrd="0" parTransId="{938E5B97-4B03-4611-9200-DBD193F6D0E4}" sibTransId="{931FB3AD-838E-4B47-BFB9-38B2E8516272}"/>
    <dgm:cxn modelId="{4F7E110F-F458-42D1-ABD5-3A41A69C524B}" srcId="{25EBF1B2-A79C-4173-A216-E407DF2EA8E3}" destId="{D45A7EFB-CCE9-4822-8145-06A1303560B7}" srcOrd="2" destOrd="0" parTransId="{C0C2315D-C2C5-492E-89B3-E730C35187DB}" sibTransId="{76B8249F-0DBA-4F3F-B6B8-0AF49117D706}"/>
    <dgm:cxn modelId="{B69D7423-FED2-4F6C-AA84-F6F3F1A67422}" type="presOf" srcId="{31D07978-9111-4373-A2C7-2C38E1B67C27}" destId="{8D9BA484-7924-4962-89D1-72853ADD5EC6}" srcOrd="0" destOrd="0" presId="urn:microsoft.com/office/officeart/2005/8/layout/radial6"/>
    <dgm:cxn modelId="{3E871027-F02C-42A1-8961-37F47C2BAC10}" srcId="{31D07978-9111-4373-A2C7-2C38E1B67C27}" destId="{25EBF1B2-A79C-4173-A216-E407DF2EA8E3}" srcOrd="0" destOrd="0" parTransId="{20A84282-9C90-45C4-860C-6BD2D9D8789B}" sibTransId="{297FD606-555B-44B0-A57C-103B129A6870}"/>
    <dgm:cxn modelId="{53EFFB38-53A4-4219-95C6-64E5E4DB58C4}" type="presOf" srcId="{D45A7EFB-CCE9-4822-8145-06A1303560B7}" destId="{19E8C260-23FD-4A2D-978B-F0778DC3F08B}" srcOrd="0" destOrd="0" presId="urn:microsoft.com/office/officeart/2005/8/layout/radial6"/>
    <dgm:cxn modelId="{3E658164-8A4E-4450-8420-8329838A1F73}" type="presOf" srcId="{EE4908B2-274C-4461-9B6B-0F868325BDD7}" destId="{12CFA62D-D4B6-42CC-B9D4-AC17745F6B2F}" srcOrd="0" destOrd="0" presId="urn:microsoft.com/office/officeart/2005/8/layout/radial6"/>
    <dgm:cxn modelId="{B0422B45-FB67-4A74-A37A-F30DE680B277}" type="presOf" srcId="{76B8249F-0DBA-4F3F-B6B8-0AF49117D706}" destId="{7CB8C2EB-BF6B-47CF-8CF9-4314DDA0A19A}" srcOrd="0" destOrd="0" presId="urn:microsoft.com/office/officeart/2005/8/layout/radial6"/>
    <dgm:cxn modelId="{CC2B0E51-D06A-4F5A-828E-2676A37A7C53}" type="presOf" srcId="{931FB3AD-838E-4B47-BFB9-38B2E8516272}" destId="{2C9D7735-E16B-4516-93C2-0EC0EE3090F1}" srcOrd="0" destOrd="0" presId="urn:microsoft.com/office/officeart/2005/8/layout/radial6"/>
    <dgm:cxn modelId="{28AE9495-8862-4D39-86ED-DC0609737C2F}" type="presOf" srcId="{25EBF1B2-A79C-4173-A216-E407DF2EA8E3}" destId="{7E4AA161-A241-41DA-B1A2-1FF1F8E69AA5}" srcOrd="0" destOrd="0" presId="urn:microsoft.com/office/officeart/2005/8/layout/radial6"/>
    <dgm:cxn modelId="{4BD48AE4-AB2F-4500-81E9-A69D815D3036}" type="presOf" srcId="{6801F816-D7B9-43EF-AA60-44820F19F77F}" destId="{11D2FA51-94B4-4EF1-AB27-CB09BF96F61A}" srcOrd="0" destOrd="0" presId="urn:microsoft.com/office/officeart/2005/8/layout/radial6"/>
    <dgm:cxn modelId="{BD9B46F2-E9E4-431E-85F3-7DA0A12573BE}" srcId="{25EBF1B2-A79C-4173-A216-E407DF2EA8E3}" destId="{EE4908B2-274C-4461-9B6B-0F868325BDD7}" srcOrd="1" destOrd="0" parTransId="{A399A0A5-8E97-454F-8D34-FF35852F7D45}" sibTransId="{800A7331-1371-4382-A69C-7B3F5B2D0016}"/>
    <dgm:cxn modelId="{9FB8E43B-700B-48B8-9AAF-391A5D737B5A}" type="presParOf" srcId="{8D9BA484-7924-4962-89D1-72853ADD5EC6}" destId="{7E4AA161-A241-41DA-B1A2-1FF1F8E69AA5}" srcOrd="0" destOrd="0" presId="urn:microsoft.com/office/officeart/2005/8/layout/radial6"/>
    <dgm:cxn modelId="{B50BB130-E56F-4365-A47B-76B8FF161D32}" type="presParOf" srcId="{8D9BA484-7924-4962-89D1-72853ADD5EC6}" destId="{11D2FA51-94B4-4EF1-AB27-CB09BF96F61A}" srcOrd="1" destOrd="0" presId="urn:microsoft.com/office/officeart/2005/8/layout/radial6"/>
    <dgm:cxn modelId="{C8E61D4B-38EF-41B3-91B3-53C5604C9E8E}" type="presParOf" srcId="{8D9BA484-7924-4962-89D1-72853ADD5EC6}" destId="{D4249B6D-2CD3-4EE6-9228-3B3A988C18DB}" srcOrd="2" destOrd="0" presId="urn:microsoft.com/office/officeart/2005/8/layout/radial6"/>
    <dgm:cxn modelId="{70963102-1E70-4F15-A3CC-96337BCB6F06}" type="presParOf" srcId="{8D9BA484-7924-4962-89D1-72853ADD5EC6}" destId="{2C9D7735-E16B-4516-93C2-0EC0EE3090F1}" srcOrd="3" destOrd="0" presId="urn:microsoft.com/office/officeart/2005/8/layout/radial6"/>
    <dgm:cxn modelId="{979D8449-8FA4-4154-B87C-DD178190B834}" type="presParOf" srcId="{8D9BA484-7924-4962-89D1-72853ADD5EC6}" destId="{12CFA62D-D4B6-42CC-B9D4-AC17745F6B2F}" srcOrd="4" destOrd="0" presId="urn:microsoft.com/office/officeart/2005/8/layout/radial6"/>
    <dgm:cxn modelId="{4E6F1C33-E7FB-4F34-9938-64FC87BEC076}" type="presParOf" srcId="{8D9BA484-7924-4962-89D1-72853ADD5EC6}" destId="{2087A5E2-B485-4541-B721-887353B43AFD}" srcOrd="5" destOrd="0" presId="urn:microsoft.com/office/officeart/2005/8/layout/radial6"/>
    <dgm:cxn modelId="{0BAFF3E2-7F68-49CC-AE66-33355E701219}" type="presParOf" srcId="{8D9BA484-7924-4962-89D1-72853ADD5EC6}" destId="{B52AE126-188E-45CA-8BFB-2C78BA403A1E}" srcOrd="6" destOrd="0" presId="urn:microsoft.com/office/officeart/2005/8/layout/radial6"/>
    <dgm:cxn modelId="{45E45C4E-84EE-417B-9ECD-60A401D11C77}" type="presParOf" srcId="{8D9BA484-7924-4962-89D1-72853ADD5EC6}" destId="{19E8C260-23FD-4A2D-978B-F0778DC3F08B}" srcOrd="7" destOrd="0" presId="urn:microsoft.com/office/officeart/2005/8/layout/radial6"/>
    <dgm:cxn modelId="{3F9711EF-CF11-4991-ABD5-4DADDFA67B1C}" type="presParOf" srcId="{8D9BA484-7924-4962-89D1-72853ADD5EC6}" destId="{11950C5A-467F-4ED9-973C-74AE9B5EE118}" srcOrd="8" destOrd="0" presId="urn:microsoft.com/office/officeart/2005/8/layout/radial6"/>
    <dgm:cxn modelId="{7336E546-C23D-4399-AEF5-24CD81D5BE76}" type="presParOf" srcId="{8D9BA484-7924-4962-89D1-72853ADD5EC6}" destId="{7CB8C2EB-BF6B-47CF-8CF9-4314DDA0A19A}"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B8C2EB-BF6B-47CF-8CF9-4314DDA0A19A}">
      <dsp:nvSpPr>
        <dsp:cNvPr id="0" name=""/>
        <dsp:cNvSpPr/>
      </dsp:nvSpPr>
      <dsp:spPr>
        <a:xfrm>
          <a:off x="2652618" y="779109"/>
          <a:ext cx="5136554" cy="5136554"/>
        </a:xfrm>
        <a:prstGeom prst="blockArc">
          <a:avLst>
            <a:gd name="adj1" fmla="val 9030007"/>
            <a:gd name="adj2" fmla="val 16168837"/>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52AE126-188E-45CA-8BFB-2C78BA403A1E}">
      <dsp:nvSpPr>
        <dsp:cNvPr id="0" name=""/>
        <dsp:cNvSpPr/>
      </dsp:nvSpPr>
      <dsp:spPr>
        <a:xfrm>
          <a:off x="2641392" y="759474"/>
          <a:ext cx="5136554" cy="5136554"/>
        </a:xfrm>
        <a:prstGeom prst="blockArc">
          <a:avLst>
            <a:gd name="adj1" fmla="val 1831313"/>
            <a:gd name="adj2" fmla="val 8999015"/>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C9D7735-E16B-4516-93C2-0EC0EE3090F1}">
      <dsp:nvSpPr>
        <dsp:cNvPr id="0" name=""/>
        <dsp:cNvSpPr/>
      </dsp:nvSpPr>
      <dsp:spPr>
        <a:xfrm>
          <a:off x="2629877" y="779212"/>
          <a:ext cx="5136554" cy="5136554"/>
        </a:xfrm>
        <a:prstGeom prst="blockArc">
          <a:avLst>
            <a:gd name="adj1" fmla="val 16200000"/>
            <a:gd name="adj2" fmla="val 1800000"/>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E4AA161-A241-41DA-B1A2-1FF1F8E69AA5}">
      <dsp:nvSpPr>
        <dsp:cNvPr id="0" name=""/>
        <dsp:cNvSpPr/>
      </dsp:nvSpPr>
      <dsp:spPr>
        <a:xfrm>
          <a:off x="4017150" y="2166486"/>
          <a:ext cx="2362006" cy="236200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GB" sz="4600" kern="1200" dirty="0">
              <a:latin typeface="CCW Precursive 1" panose="03050602040000000000" pitchFamily="66" charset="0"/>
            </a:rPr>
            <a:t>Y4</a:t>
          </a:r>
        </a:p>
        <a:p>
          <a:pPr marL="0" lvl="0" indent="0" algn="ctr" defTabSz="2044700">
            <a:lnSpc>
              <a:spcPct val="90000"/>
            </a:lnSpc>
            <a:spcBef>
              <a:spcPct val="0"/>
            </a:spcBef>
            <a:spcAft>
              <a:spcPct val="35000"/>
            </a:spcAft>
            <a:buNone/>
          </a:pPr>
          <a:r>
            <a:rPr lang="en-GB" sz="4600" kern="1200" dirty="0">
              <a:latin typeface="CCW Precursive 1" panose="03050602040000000000" pitchFamily="66" charset="0"/>
            </a:rPr>
            <a:t>Team</a:t>
          </a:r>
        </a:p>
      </dsp:txBody>
      <dsp:txXfrm>
        <a:off x="4363058" y="2512394"/>
        <a:ext cx="1670190" cy="1670190"/>
      </dsp:txXfrm>
    </dsp:sp>
    <dsp:sp modelId="{11D2FA51-94B4-4EF1-AB27-CB09BF96F61A}">
      <dsp:nvSpPr>
        <dsp:cNvPr id="0" name=""/>
        <dsp:cNvSpPr/>
      </dsp:nvSpPr>
      <dsp:spPr>
        <a:xfrm>
          <a:off x="4153417" y="-5319"/>
          <a:ext cx="2089473" cy="168810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Miss </a:t>
          </a:r>
          <a:r>
            <a:rPr lang="en-GB" sz="1800" kern="1200" dirty="0" err="1">
              <a:latin typeface="CCW Precursive 1" panose="03050602040000000000" pitchFamily="66" charset="0"/>
            </a:rPr>
            <a:t>Cann</a:t>
          </a:r>
          <a:endParaRPr lang="en-GB" sz="1800" kern="1200" dirty="0">
            <a:latin typeface="CCW Precursive 1" panose="03050602040000000000" pitchFamily="66" charset="0"/>
          </a:endParaRPr>
        </a:p>
        <a:p>
          <a:pPr marL="0" lvl="0" indent="0" algn="ctr" defTabSz="800100">
            <a:lnSpc>
              <a:spcPct val="90000"/>
            </a:lnSpc>
            <a:spcBef>
              <a:spcPct val="0"/>
            </a:spcBef>
            <a:spcAft>
              <a:spcPct val="35000"/>
            </a:spcAft>
            <a:buNone/>
          </a:pPr>
          <a:endParaRPr lang="en-GB" sz="1800" kern="1200" dirty="0">
            <a:latin typeface="CCW Precursive 1" panose="03050602040000000000" pitchFamily="66" charset="0"/>
          </a:endParaRPr>
        </a:p>
      </dsp:txBody>
      <dsp:txXfrm>
        <a:off x="4459413" y="241899"/>
        <a:ext cx="1477481" cy="1193673"/>
      </dsp:txXfrm>
    </dsp:sp>
    <dsp:sp modelId="{12CFA62D-D4B6-42CC-B9D4-AC17745F6B2F}">
      <dsp:nvSpPr>
        <dsp:cNvPr id="0" name=""/>
        <dsp:cNvSpPr/>
      </dsp:nvSpPr>
      <dsp:spPr>
        <a:xfrm>
          <a:off x="6175205" y="3649125"/>
          <a:ext cx="2391187" cy="19054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endParaRPr lang="en-GB" sz="1100" kern="1200" dirty="0"/>
        </a:p>
        <a:p>
          <a:pPr marL="0" lvl="0" indent="0" algn="ctr" defTabSz="488950">
            <a:lnSpc>
              <a:spcPct val="90000"/>
            </a:lnSpc>
            <a:spcBef>
              <a:spcPct val="0"/>
            </a:spcBef>
            <a:spcAft>
              <a:spcPct val="35000"/>
            </a:spcAft>
            <a:buNone/>
          </a:pPr>
          <a:r>
            <a:rPr lang="en-GB" sz="1600" kern="1200" dirty="0">
              <a:latin typeface="CCW Precursive 1" panose="03050602040000000000" pitchFamily="66" charset="0"/>
            </a:rPr>
            <a:t>Mrs </a:t>
          </a:r>
          <a:r>
            <a:rPr lang="en-GB" sz="1600" kern="1200" dirty="0" err="1">
              <a:latin typeface="CCW Precursive 1" panose="03050602040000000000" pitchFamily="66" charset="0"/>
            </a:rPr>
            <a:t>Durbauree</a:t>
          </a:r>
          <a:endParaRPr lang="en-GB" sz="1600" kern="1200" dirty="0">
            <a:latin typeface="CCW Precursive 1" panose="03050602040000000000" pitchFamily="66" charset="0"/>
          </a:endParaRPr>
        </a:p>
        <a:p>
          <a:pPr marL="0" lvl="0" indent="0" algn="ctr" defTabSz="488950">
            <a:lnSpc>
              <a:spcPct val="90000"/>
            </a:lnSpc>
            <a:spcBef>
              <a:spcPct val="0"/>
            </a:spcBef>
            <a:spcAft>
              <a:spcPct val="35000"/>
            </a:spcAft>
            <a:buNone/>
          </a:pPr>
          <a:r>
            <a:rPr lang="en-GB" sz="1600" kern="1200" dirty="0">
              <a:latin typeface="CCW Precursive 1" panose="03050602040000000000" pitchFamily="66" charset="0"/>
            </a:rPr>
            <a:t>Mrs Wotton</a:t>
          </a:r>
        </a:p>
        <a:p>
          <a:pPr marL="0" lvl="0" indent="0" algn="ctr" defTabSz="488950">
            <a:lnSpc>
              <a:spcPct val="90000"/>
            </a:lnSpc>
            <a:spcBef>
              <a:spcPct val="0"/>
            </a:spcBef>
            <a:spcAft>
              <a:spcPct val="35000"/>
            </a:spcAft>
            <a:buNone/>
          </a:pPr>
          <a:endParaRPr lang="en-GB" sz="1100" kern="1200" dirty="0">
            <a:latin typeface="CCW Precursive 1" panose="03050602040000000000" pitchFamily="66" charset="0"/>
          </a:endParaRPr>
        </a:p>
        <a:p>
          <a:pPr marL="0" lvl="0" indent="0" algn="ctr" defTabSz="488950">
            <a:lnSpc>
              <a:spcPct val="90000"/>
            </a:lnSpc>
            <a:spcBef>
              <a:spcPct val="0"/>
            </a:spcBef>
            <a:spcAft>
              <a:spcPct val="35000"/>
            </a:spcAft>
            <a:buNone/>
          </a:pPr>
          <a:endParaRPr lang="en-GB" sz="1100" kern="1200" dirty="0"/>
        </a:p>
      </dsp:txBody>
      <dsp:txXfrm>
        <a:off x="6525386" y="3928176"/>
        <a:ext cx="1690825" cy="1347380"/>
      </dsp:txXfrm>
    </dsp:sp>
    <dsp:sp modelId="{19E8C260-23FD-4A2D-978B-F0778DC3F08B}">
      <dsp:nvSpPr>
        <dsp:cNvPr id="0" name=""/>
        <dsp:cNvSpPr/>
      </dsp:nvSpPr>
      <dsp:spPr>
        <a:xfrm>
          <a:off x="1803919" y="3622768"/>
          <a:ext cx="2466929" cy="191996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Mrs Jackson</a:t>
          </a:r>
        </a:p>
        <a:p>
          <a:pPr marL="0" lvl="0" indent="0" algn="ctr" defTabSz="800100">
            <a:lnSpc>
              <a:spcPct val="90000"/>
            </a:lnSpc>
            <a:spcBef>
              <a:spcPct val="0"/>
            </a:spcBef>
            <a:spcAft>
              <a:spcPct val="35000"/>
            </a:spcAft>
            <a:buNone/>
          </a:pPr>
          <a:endParaRPr lang="en-GB" sz="900" kern="1200" dirty="0"/>
        </a:p>
      </dsp:txBody>
      <dsp:txXfrm>
        <a:off x="2165192" y="3903941"/>
        <a:ext cx="1744383" cy="1357620"/>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58B2E6-B848-4D5B-BC49-7130A1B7581B}" type="datetimeFigureOut">
              <a:rPr lang="en-GB" smtClean="0"/>
              <a:t>18/09/2026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F4AC3C-92B2-4959-A812-2A0497F93FEB}" type="slidenum">
              <a:rPr lang="en-GB" smtClean="0"/>
              <a:t>‹#›</a:t>
            </a:fld>
            <a:endParaRPr lang="en-GB"/>
          </a:p>
        </p:txBody>
      </p:sp>
    </p:spTree>
    <p:extLst>
      <p:ext uri="{BB962C8B-B14F-4D97-AF65-F5344CB8AC3E}">
        <p14:creationId xmlns:p14="http://schemas.microsoft.com/office/powerpoint/2010/main" val="2082698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F09CFFE3-A15C-44E4-A072-4AE71D0D36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E618EBE3-CD55-43C8-8BEC-EE5D611F30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cs typeface="Arial" panose="020B0604020202020204" pitchFamily="34" charset="0"/>
            </a:endParaRPr>
          </a:p>
        </p:txBody>
      </p:sp>
      <p:sp>
        <p:nvSpPr>
          <p:cNvPr id="25604" name="Slide Number Placeholder 3">
            <a:extLst>
              <a:ext uri="{FF2B5EF4-FFF2-40B4-BE49-F238E27FC236}">
                <a16:creationId xmlns:a16="http://schemas.microsoft.com/office/drawing/2014/main" id="{BE7F16E2-594D-4AA4-9371-A155348AB8E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54063" indent="-287338">
              <a:spcBef>
                <a:spcPct val="30000"/>
              </a:spcBef>
              <a:defRPr sz="1200">
                <a:solidFill>
                  <a:schemeClr val="tx1"/>
                </a:solidFill>
                <a:latin typeface="Calibri" panose="020F0502020204030204" pitchFamily="34" charset="0"/>
                <a:cs typeface="Arial" panose="020B0604020202020204" pitchFamily="34" charset="0"/>
              </a:defRPr>
            </a:lvl2pPr>
            <a:lvl3pPr marL="1160463" indent="-228600">
              <a:spcBef>
                <a:spcPct val="30000"/>
              </a:spcBef>
              <a:defRPr sz="1200">
                <a:solidFill>
                  <a:schemeClr val="tx1"/>
                </a:solidFill>
                <a:latin typeface="Calibri" panose="020F0502020204030204" pitchFamily="34" charset="0"/>
                <a:cs typeface="Arial" panose="020B0604020202020204" pitchFamily="34" charset="0"/>
              </a:defRPr>
            </a:lvl3pPr>
            <a:lvl4pPr marL="1625600" indent="-228600">
              <a:spcBef>
                <a:spcPct val="30000"/>
              </a:spcBef>
              <a:defRPr sz="1200">
                <a:solidFill>
                  <a:schemeClr val="tx1"/>
                </a:solidFill>
                <a:latin typeface="Calibri" panose="020F0502020204030204" pitchFamily="34" charset="0"/>
                <a:cs typeface="Arial" panose="020B0604020202020204" pitchFamily="34" charset="0"/>
              </a:defRPr>
            </a:lvl4pPr>
            <a:lvl5pPr marL="2092325" indent="-228600">
              <a:spcBef>
                <a:spcPct val="30000"/>
              </a:spcBef>
              <a:defRPr sz="1200">
                <a:solidFill>
                  <a:schemeClr val="tx1"/>
                </a:solidFill>
                <a:latin typeface="Calibri" panose="020F0502020204030204" pitchFamily="34" charset="0"/>
                <a:cs typeface="Arial" panose="020B0604020202020204" pitchFamily="34" charset="0"/>
              </a:defRPr>
            </a:lvl5pPr>
            <a:lvl6pPr marL="25495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30067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639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9211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spcBef>
                <a:spcPct val="0"/>
              </a:spcBef>
            </a:pPr>
            <a:fld id="{1FBC4E45-3E00-4376-B018-05087A619D29}" type="slidenum">
              <a:rPr lang="en-GB" altLang="en-US" smtClean="0">
                <a:latin typeface="Verdana" panose="020B0604030504040204" pitchFamily="34" charset="0"/>
              </a:rPr>
              <a:pPr>
                <a:spcBef>
                  <a:spcPct val="0"/>
                </a:spcBef>
              </a:pPr>
              <a:t>2</a:t>
            </a:fld>
            <a:endParaRPr lang="en-GB" altLang="en-US">
              <a:latin typeface="Verdana" panose="020B0604030504040204" pitchFamily="34" charset="0"/>
            </a:endParaRPr>
          </a:p>
        </p:txBody>
      </p:sp>
    </p:spTree>
    <p:extLst>
      <p:ext uri="{BB962C8B-B14F-4D97-AF65-F5344CB8AC3E}">
        <p14:creationId xmlns:p14="http://schemas.microsoft.com/office/powerpoint/2010/main" val="42116507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5F4550E-B31C-4C58-95B8-B4DA2B9FD60A}"/>
              </a:ext>
            </a:extLst>
          </p:cNvPr>
          <p:cNvPicPr/>
          <p:nvPr userDrawn="1"/>
        </p:nvPicPr>
        <p:blipFill>
          <a:blip r:embed="rId2">
            <a:alphaModFix amt="35000"/>
            <a:extLst>
              <a:ext uri="{28A0092B-C50C-407E-A947-70E740481C1C}">
                <a14:useLocalDpi xmlns:a14="http://schemas.microsoft.com/office/drawing/2010/main" val="0"/>
              </a:ext>
            </a:extLst>
          </a:blip>
          <a:srcRect/>
          <a:stretch>
            <a:fillRect/>
          </a:stretch>
        </p:blipFill>
        <p:spPr bwMode="auto">
          <a:xfrm>
            <a:off x="2829018" y="-9507"/>
            <a:ext cx="6533965" cy="686457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AA9EB3D6-4B41-4D60-98C5-26FCFCFA01C1}"/>
              </a:ext>
            </a:extLst>
          </p:cNvPr>
          <p:cNvSpPr>
            <a:spLocks noGrp="1"/>
          </p:cNvSpPr>
          <p:nvPr>
            <p:ph type="ctrTitle"/>
          </p:nvPr>
        </p:nvSpPr>
        <p:spPr>
          <a:xfrm>
            <a:off x="1524000" y="1122363"/>
            <a:ext cx="9144000" cy="2387600"/>
          </a:xfrm>
          <a:solidFill>
            <a:schemeClr val="bg2">
              <a:alpha val="85000"/>
            </a:schemeClr>
          </a:solidFill>
          <a:effectLst>
            <a:softEdge rad="127000"/>
          </a:effectLst>
        </p:spPr>
        <p:txBody>
          <a:bodyPr anchor="b"/>
          <a:lstStyle>
            <a:lvl1pPr algn="ctr">
              <a:defRPr sz="6000">
                <a:latin typeface="Comic Sans MS" panose="030F0702030302020204" pitchFamily="66"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0A8B90E-07E5-417F-AB49-3BB239D401E8}"/>
              </a:ext>
            </a:extLst>
          </p:cNvPr>
          <p:cNvSpPr>
            <a:spLocks noGrp="1"/>
          </p:cNvSpPr>
          <p:nvPr>
            <p:ph type="subTitle" idx="1"/>
          </p:nvPr>
        </p:nvSpPr>
        <p:spPr>
          <a:xfrm>
            <a:off x="1524000" y="3602038"/>
            <a:ext cx="9144000" cy="1655762"/>
          </a:xfrm>
          <a:solidFill>
            <a:schemeClr val="bg2">
              <a:alpha val="85000"/>
            </a:schemeClr>
          </a:solidFill>
          <a:effectLst>
            <a:softEdge rad="127000"/>
          </a:effectLst>
        </p:spPr>
        <p:txBody>
          <a:bodyPr/>
          <a:lstStyle>
            <a:lvl1pPr marL="0" indent="0" algn="ctr">
              <a:buNone/>
              <a:defRPr sz="2400">
                <a:latin typeface="Comic Sans MS" panose="030F0702030302020204" pitchFamily="66"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3D1C63-659F-47E5-9951-8AC44A6CE7CD}"/>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5" name="Footer Placeholder 4">
            <a:extLst>
              <a:ext uri="{FF2B5EF4-FFF2-40B4-BE49-F238E27FC236}">
                <a16:creationId xmlns:a16="http://schemas.microsoft.com/office/drawing/2014/main" id="{E43EDDA0-96BB-4B32-B5BF-5EA65A5CCCC9}"/>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D602C6EF-E213-4139-9EF1-F4586BEA896A}"/>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1509506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DDE0C5C-6A7F-4A63-86CD-57E80D8CD6FC}"/>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F07E7C85-DA96-4D76-92D6-264D194FDCBF}"/>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3FD9D50-7AF9-44F1-A659-BEAFB919FA7B}"/>
              </a:ext>
            </a:extLst>
          </p:cNvPr>
          <p:cNvSpPr>
            <a:spLocks noGrp="1"/>
          </p:cNvSpPr>
          <p:nvPr>
            <p:ph idx="1"/>
          </p:nvPr>
        </p:nvSpPr>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055D91-A481-431F-9E80-1011E2EFDCB4}"/>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5" name="Footer Placeholder 4">
            <a:extLst>
              <a:ext uri="{FF2B5EF4-FFF2-40B4-BE49-F238E27FC236}">
                <a16:creationId xmlns:a16="http://schemas.microsoft.com/office/drawing/2014/main" id="{75194890-5C8E-4F60-943E-505F7A3A9C3D}"/>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7CAEA8F2-63D3-4BC8-AED8-B3B30F65B9EB}"/>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pic>
        <p:nvPicPr>
          <p:cNvPr id="8" name="Picture 7" descr="MISSION_colour">
            <a:extLst>
              <a:ext uri="{FF2B5EF4-FFF2-40B4-BE49-F238E27FC236}">
                <a16:creationId xmlns:a16="http://schemas.microsoft.com/office/drawing/2014/main" id="{1883F196-C066-41BC-AC5E-D2B35E356444}"/>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Tree>
    <p:extLst>
      <p:ext uri="{BB962C8B-B14F-4D97-AF65-F5344CB8AC3E}">
        <p14:creationId xmlns:p14="http://schemas.microsoft.com/office/powerpoint/2010/main" val="4161393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99EBBB7-5EF5-4615-9AC8-8A3165449D00}"/>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07239F86-AE27-4698-A6C6-9525002D5ACD}"/>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E00C8027-B914-4C09-BFA5-C9790CBA9F3E}"/>
              </a:ext>
            </a:extLst>
          </p:cNvPr>
          <p:cNvSpPr>
            <a:spLocks noGrp="1"/>
          </p:cNvSpPr>
          <p:nvPr>
            <p:ph type="title"/>
          </p:nvPr>
        </p:nvSpPr>
        <p:spPr>
          <a:xfrm>
            <a:off x="831850" y="1709738"/>
            <a:ext cx="10515600" cy="2852737"/>
          </a:xfrm>
          <a:solidFill>
            <a:schemeClr val="bg2">
              <a:alpha val="85000"/>
            </a:schemeClr>
          </a:solidFill>
          <a:effectLst>
            <a:softEdge rad="127000"/>
          </a:effectLst>
        </p:spPr>
        <p:txBody>
          <a:bodyPr anchor="b"/>
          <a:lstStyle>
            <a:lvl1pPr>
              <a:defRPr sz="6000">
                <a:latin typeface="Comic Sans MS" panose="030F0702030302020204" pitchFamily="66" charset="0"/>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BB758E6-8A3E-44CA-88CC-84DE6D1929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Comic Sans MS" panose="030F0702030302020204" pitchFamily="66"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C143ED4-727C-4498-9162-F6BE9E01DE30}"/>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5" name="Footer Placeholder 4">
            <a:extLst>
              <a:ext uri="{FF2B5EF4-FFF2-40B4-BE49-F238E27FC236}">
                <a16:creationId xmlns:a16="http://schemas.microsoft.com/office/drawing/2014/main" id="{E92B57CA-0B56-41CF-B308-70803B19A0A0}"/>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FC80FFC6-9A7F-477E-87AD-D97C61B1FFB3}"/>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596178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F7DE28-5D65-497F-9862-D77ED4BB53FB}"/>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97B4A913-F426-4FAF-A7D7-0CA57FC80FFF}"/>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7F731D05-45F2-4AFE-A1B5-8E93330416AD}"/>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EE342F7-0BF0-495B-AE30-CF74C7FDACA7}"/>
              </a:ext>
            </a:extLst>
          </p:cNvPr>
          <p:cNvSpPr>
            <a:spLocks noGrp="1"/>
          </p:cNvSpPr>
          <p:nvPr>
            <p:ph sz="half" idx="1"/>
          </p:nvPr>
        </p:nvSpPr>
        <p:spPr>
          <a:xfrm>
            <a:off x="838200" y="1825625"/>
            <a:ext cx="5181600" cy="435133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72A11A-AF5F-4A91-BC79-C8827E12145B}"/>
              </a:ext>
            </a:extLst>
          </p:cNvPr>
          <p:cNvSpPr>
            <a:spLocks noGrp="1"/>
          </p:cNvSpPr>
          <p:nvPr>
            <p:ph sz="half" idx="2"/>
          </p:nvPr>
        </p:nvSpPr>
        <p:spPr>
          <a:xfrm>
            <a:off x="6172200" y="1825625"/>
            <a:ext cx="5181600" cy="435133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699ECD-1FE9-45C8-93DD-E69DC4F33945}"/>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6" name="Footer Placeholder 5">
            <a:extLst>
              <a:ext uri="{FF2B5EF4-FFF2-40B4-BE49-F238E27FC236}">
                <a16:creationId xmlns:a16="http://schemas.microsoft.com/office/drawing/2014/main" id="{B23843BA-4AF1-46BF-BAF0-AA97C6C12295}"/>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A6BD2A93-0AF3-4731-A6BC-A36CDC4ED57D}"/>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963528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887824B-5402-4A42-80CB-BE0DA8C4B31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11" name="Picture 10" descr="MISSION_colour">
            <a:extLst>
              <a:ext uri="{FF2B5EF4-FFF2-40B4-BE49-F238E27FC236}">
                <a16:creationId xmlns:a16="http://schemas.microsoft.com/office/drawing/2014/main" id="{04054E0B-28B8-4978-AEDE-83D7B7C613F2}"/>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A9F5F664-3064-4678-8C63-732121BBECB4}"/>
              </a:ext>
            </a:extLst>
          </p:cNvPr>
          <p:cNvSpPr>
            <a:spLocks noGrp="1"/>
          </p:cNvSpPr>
          <p:nvPr>
            <p:ph type="title"/>
          </p:nvPr>
        </p:nvSpPr>
        <p:spPr>
          <a:xfrm>
            <a:off x="839788" y="365125"/>
            <a:ext cx="10515600" cy="1325563"/>
          </a:xfrm>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0D11C8-1321-4B80-8B9D-956B50A06FAA}"/>
              </a:ext>
            </a:extLst>
          </p:cNvPr>
          <p:cNvSpPr>
            <a:spLocks noGrp="1"/>
          </p:cNvSpPr>
          <p:nvPr>
            <p:ph type="body" idx="1"/>
          </p:nvPr>
        </p:nvSpPr>
        <p:spPr>
          <a:xfrm>
            <a:off x="839788" y="1681163"/>
            <a:ext cx="5157787" cy="823912"/>
          </a:xfrm>
        </p:spPr>
        <p:txBody>
          <a:bodyPr anchor="b"/>
          <a:lstStyle>
            <a:lvl1pPr marL="0" indent="0">
              <a:buNone/>
              <a:defRPr sz="2400" b="1">
                <a:latin typeface="Comic Sans MS" panose="030F0702030302020204" pitchFamily="66"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F4C3F2-02F3-4C4D-9352-542B856ED2AF}"/>
              </a:ext>
            </a:extLst>
          </p:cNvPr>
          <p:cNvSpPr>
            <a:spLocks noGrp="1"/>
          </p:cNvSpPr>
          <p:nvPr>
            <p:ph sz="half" idx="2"/>
          </p:nvPr>
        </p:nvSpPr>
        <p:spPr>
          <a:xfrm>
            <a:off x="839788" y="2505075"/>
            <a:ext cx="5157787" cy="368458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A3D270-3869-40D6-8619-5D05BC1A9336}"/>
              </a:ext>
            </a:extLst>
          </p:cNvPr>
          <p:cNvSpPr>
            <a:spLocks noGrp="1"/>
          </p:cNvSpPr>
          <p:nvPr>
            <p:ph type="body" sz="quarter" idx="3"/>
          </p:nvPr>
        </p:nvSpPr>
        <p:spPr>
          <a:xfrm>
            <a:off x="6172200" y="1681163"/>
            <a:ext cx="5183188" cy="823912"/>
          </a:xfrm>
        </p:spPr>
        <p:txBody>
          <a:bodyPr anchor="b"/>
          <a:lstStyle>
            <a:lvl1pPr marL="0" indent="0">
              <a:buNone/>
              <a:defRPr sz="2400" b="1">
                <a:latin typeface="Comic Sans MS" panose="030F0702030302020204" pitchFamily="66"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0E077A-C25C-4858-BB82-5B3C7C2FF2ED}"/>
              </a:ext>
            </a:extLst>
          </p:cNvPr>
          <p:cNvSpPr>
            <a:spLocks noGrp="1"/>
          </p:cNvSpPr>
          <p:nvPr>
            <p:ph sz="quarter" idx="4"/>
          </p:nvPr>
        </p:nvSpPr>
        <p:spPr>
          <a:xfrm>
            <a:off x="6172200" y="2505075"/>
            <a:ext cx="5183188" cy="368458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3745254-BBE5-4DEF-84E0-B02ECDF56ECD}"/>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8" name="Footer Placeholder 7">
            <a:extLst>
              <a:ext uri="{FF2B5EF4-FFF2-40B4-BE49-F238E27FC236}">
                <a16:creationId xmlns:a16="http://schemas.microsoft.com/office/drawing/2014/main" id="{15566049-C8FF-444C-9ED3-5250C8CDEBCB}"/>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9" name="Slide Number Placeholder 8">
            <a:extLst>
              <a:ext uri="{FF2B5EF4-FFF2-40B4-BE49-F238E27FC236}">
                <a16:creationId xmlns:a16="http://schemas.microsoft.com/office/drawing/2014/main" id="{C5DAF48E-122C-49FC-8886-1EEC5FFE34EF}"/>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367608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395B82-7C20-4159-B51B-72D6326224B4}"/>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7" name="Picture 6" descr="MISSION_colour">
            <a:extLst>
              <a:ext uri="{FF2B5EF4-FFF2-40B4-BE49-F238E27FC236}">
                <a16:creationId xmlns:a16="http://schemas.microsoft.com/office/drawing/2014/main" id="{2F4937F7-4D5F-40A0-8FD3-2CB16444B06E}"/>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17A6D66E-D7A2-4E70-BB53-0228B294C99C}"/>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E92A51A4-E37C-4D71-8F2F-37EA233CFF90}"/>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4" name="Footer Placeholder 3">
            <a:extLst>
              <a:ext uri="{FF2B5EF4-FFF2-40B4-BE49-F238E27FC236}">
                <a16:creationId xmlns:a16="http://schemas.microsoft.com/office/drawing/2014/main" id="{2C30EC09-2632-40C8-B051-02D795E6EC6F}"/>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5" name="Slide Number Placeholder 4">
            <a:extLst>
              <a:ext uri="{FF2B5EF4-FFF2-40B4-BE49-F238E27FC236}">
                <a16:creationId xmlns:a16="http://schemas.microsoft.com/office/drawing/2014/main" id="{A88DB0B1-D19C-4F4D-8AB8-323C4F288EB8}"/>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089084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2D1F10-3634-45C6-A5DC-3B174500561D}"/>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6" name="Picture 5" descr="MISSION_colour">
            <a:extLst>
              <a:ext uri="{FF2B5EF4-FFF2-40B4-BE49-F238E27FC236}">
                <a16:creationId xmlns:a16="http://schemas.microsoft.com/office/drawing/2014/main" id="{00AB0873-3C0D-46A5-AE73-3A26BE983D8A}"/>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Date Placeholder 1">
            <a:extLst>
              <a:ext uri="{FF2B5EF4-FFF2-40B4-BE49-F238E27FC236}">
                <a16:creationId xmlns:a16="http://schemas.microsoft.com/office/drawing/2014/main" id="{591D9376-440A-40CE-AC43-75F2F0C98AB2}"/>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3" name="Footer Placeholder 2">
            <a:extLst>
              <a:ext uri="{FF2B5EF4-FFF2-40B4-BE49-F238E27FC236}">
                <a16:creationId xmlns:a16="http://schemas.microsoft.com/office/drawing/2014/main" id="{BA31CEC9-3229-4536-8CDE-09E6378DA448}"/>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4" name="Slide Number Placeholder 3">
            <a:extLst>
              <a:ext uri="{FF2B5EF4-FFF2-40B4-BE49-F238E27FC236}">
                <a16:creationId xmlns:a16="http://schemas.microsoft.com/office/drawing/2014/main" id="{E43D1FBB-584F-4A83-9620-73660D3756E4}"/>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11449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C8ECC24-7AAF-47D0-AD70-3335826BE73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7DE77A0B-C77B-49FB-9452-4144F27717AC}"/>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31D1AD40-019F-4115-A065-08B75F2C7F49}"/>
              </a:ext>
            </a:extLst>
          </p:cNvPr>
          <p:cNvSpPr>
            <a:spLocks noGrp="1"/>
          </p:cNvSpPr>
          <p:nvPr>
            <p:ph type="title"/>
          </p:nvPr>
        </p:nvSpPr>
        <p:spPr>
          <a:xfrm>
            <a:off x="839788" y="457200"/>
            <a:ext cx="3932237" cy="1600200"/>
          </a:xfrm>
          <a:solidFill>
            <a:schemeClr val="bg2">
              <a:alpha val="85000"/>
            </a:schemeClr>
          </a:solidFill>
          <a:effectLst>
            <a:softEdge rad="127000"/>
          </a:effectLst>
        </p:spPr>
        <p:txBody>
          <a:bodyPr anchor="b"/>
          <a:lstStyle>
            <a:lvl1pPr>
              <a:defRPr sz="3200">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119AD2-D2FE-4B9D-9F86-0D1B52AF97BF}"/>
              </a:ext>
            </a:extLst>
          </p:cNvPr>
          <p:cNvSpPr>
            <a:spLocks noGrp="1"/>
          </p:cNvSpPr>
          <p:nvPr>
            <p:ph idx="1"/>
          </p:nvPr>
        </p:nvSpPr>
        <p:spPr>
          <a:xfrm>
            <a:off x="5183188" y="987425"/>
            <a:ext cx="6172200" cy="4873625"/>
          </a:xfrm>
        </p:spPr>
        <p:txBody>
          <a:bodyPr/>
          <a:lstStyle>
            <a:lvl1pPr>
              <a:defRPr sz="3200">
                <a:latin typeface="Comic Sans MS" panose="030F0702030302020204" pitchFamily="66" charset="0"/>
              </a:defRPr>
            </a:lvl1pPr>
            <a:lvl2pPr>
              <a:defRPr sz="2800">
                <a:latin typeface="Comic Sans MS" panose="030F0702030302020204" pitchFamily="66" charset="0"/>
              </a:defRPr>
            </a:lvl2pPr>
            <a:lvl3pPr>
              <a:defRPr sz="2400">
                <a:latin typeface="Comic Sans MS" panose="030F0702030302020204" pitchFamily="66" charset="0"/>
              </a:defRPr>
            </a:lvl3pPr>
            <a:lvl4pPr>
              <a:defRPr sz="2000">
                <a:latin typeface="Comic Sans MS" panose="030F0702030302020204" pitchFamily="66" charset="0"/>
              </a:defRPr>
            </a:lvl4pPr>
            <a:lvl5pPr>
              <a:defRPr sz="2000">
                <a:latin typeface="Comic Sans MS" panose="030F0702030302020204" pitchFamily="66"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7D19DE-171B-4B7C-8EE2-8B3A13B2DE90}"/>
              </a:ext>
            </a:extLst>
          </p:cNvPr>
          <p:cNvSpPr>
            <a:spLocks noGrp="1"/>
          </p:cNvSpPr>
          <p:nvPr>
            <p:ph type="body" sz="half" idx="2"/>
          </p:nvPr>
        </p:nvSpPr>
        <p:spPr>
          <a:xfrm>
            <a:off x="839788" y="2057400"/>
            <a:ext cx="3932237" cy="3811588"/>
          </a:xfrm>
        </p:spPr>
        <p:txBody>
          <a:bodyPr/>
          <a:lstStyle>
            <a:lvl1pPr marL="0" indent="0">
              <a:buNone/>
              <a:defRPr sz="1600">
                <a:latin typeface="Comic Sans MS" panose="030F0702030302020204" pitchFamily="66"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AE18F7-19F6-4402-96DA-DDB15CD3AD43}"/>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6" name="Footer Placeholder 5">
            <a:extLst>
              <a:ext uri="{FF2B5EF4-FFF2-40B4-BE49-F238E27FC236}">
                <a16:creationId xmlns:a16="http://schemas.microsoft.com/office/drawing/2014/main" id="{F65C5425-E9C8-46A2-8F1C-256CE8BED538}"/>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B4E248BE-E5CC-40CE-B0C0-8E65314A8E26}"/>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394754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F6FFAA1-DD0E-4B20-BAE1-2D757B97E61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17B73393-ADE1-4567-894C-EA994F7946B6}"/>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2D50A780-01F7-40CE-8B85-6BAA96CB8C19}"/>
              </a:ext>
            </a:extLst>
          </p:cNvPr>
          <p:cNvSpPr>
            <a:spLocks noGrp="1"/>
          </p:cNvSpPr>
          <p:nvPr>
            <p:ph type="title"/>
          </p:nvPr>
        </p:nvSpPr>
        <p:spPr>
          <a:xfrm>
            <a:off x="839788" y="457200"/>
            <a:ext cx="3932237" cy="1600200"/>
          </a:xfrm>
          <a:solidFill>
            <a:schemeClr val="bg2">
              <a:alpha val="85000"/>
            </a:schemeClr>
          </a:solidFill>
          <a:effectLst>
            <a:softEdge rad="127000"/>
          </a:effectLst>
        </p:spPr>
        <p:txBody>
          <a:bodyPr anchor="b"/>
          <a:lstStyle>
            <a:lvl1pPr>
              <a:defRPr sz="3200">
                <a:latin typeface="Comic Sans MS" panose="030F0702030302020204" pitchFamily="66" charset="0"/>
              </a:defRPr>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47432B-B0B5-444D-82DD-244A48280EB2}"/>
              </a:ext>
            </a:extLst>
          </p:cNvPr>
          <p:cNvSpPr>
            <a:spLocks noGrp="1"/>
          </p:cNvSpPr>
          <p:nvPr>
            <p:ph type="pic" idx="1"/>
          </p:nvPr>
        </p:nvSpPr>
        <p:spPr>
          <a:xfrm>
            <a:off x="5183188" y="987425"/>
            <a:ext cx="6172200" cy="4873625"/>
          </a:xfrm>
        </p:spPr>
        <p:txBody>
          <a:bodyPr/>
          <a:lstStyle>
            <a:lvl1pPr marL="0" indent="0">
              <a:buNone/>
              <a:defRPr sz="3200">
                <a:latin typeface="Comic Sans MS" panose="030F0702030302020204" pitchFamily="66"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E218A5E-41B0-44C7-B225-EC363134861B}"/>
              </a:ext>
            </a:extLst>
          </p:cNvPr>
          <p:cNvSpPr>
            <a:spLocks noGrp="1"/>
          </p:cNvSpPr>
          <p:nvPr>
            <p:ph type="body" sz="half" idx="2"/>
          </p:nvPr>
        </p:nvSpPr>
        <p:spPr>
          <a:xfrm>
            <a:off x="839788" y="2057400"/>
            <a:ext cx="3932237" cy="3811588"/>
          </a:xfrm>
        </p:spPr>
        <p:txBody>
          <a:bodyPr/>
          <a:lstStyle>
            <a:lvl1pPr marL="0" indent="0">
              <a:buNone/>
              <a:defRPr sz="1600">
                <a:latin typeface="Comic Sans MS" panose="030F0702030302020204" pitchFamily="66"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96B5C2-A80D-4678-BDCA-1B0A774D62A7}"/>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6" name="Footer Placeholder 5">
            <a:extLst>
              <a:ext uri="{FF2B5EF4-FFF2-40B4-BE49-F238E27FC236}">
                <a16:creationId xmlns:a16="http://schemas.microsoft.com/office/drawing/2014/main" id="{063E3080-7CA7-472B-862D-486C542B346E}"/>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A01713BE-9754-4277-8565-B65C8D941D17}"/>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569601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EBD3D0-7C95-4B99-8816-A99AF9590FEF}"/>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4719BEEE-CFC8-4938-B3CB-B0F460382BF0}"/>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B65438BE-6295-412A-BE29-6C374567E597}"/>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BE887C-50F4-4541-AFB1-F6A738AB907B}"/>
              </a:ext>
            </a:extLst>
          </p:cNvPr>
          <p:cNvSpPr>
            <a:spLocks noGrp="1"/>
          </p:cNvSpPr>
          <p:nvPr>
            <p:ph type="body" orient="vert" idx="1"/>
          </p:nvPr>
        </p:nvSpPr>
        <p:spPr/>
        <p:txBody>
          <a:bodyPr vert="eaVert"/>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1A1FB1-67FC-4B45-951A-7297EE31EE13}"/>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5" name="Footer Placeholder 4">
            <a:extLst>
              <a:ext uri="{FF2B5EF4-FFF2-40B4-BE49-F238E27FC236}">
                <a16:creationId xmlns:a16="http://schemas.microsoft.com/office/drawing/2014/main" id="{815CEC28-3A58-4754-A85A-F77169F083A4}"/>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B9263ED9-65A8-452A-8F63-BEA12AD45B67}"/>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450300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A767C8E-8981-452E-B002-76D2E2C935D6}"/>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785CD2A0-56FD-4DA9-A5C8-52D7F5A402EF}"/>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Vertical Title 1">
            <a:extLst>
              <a:ext uri="{FF2B5EF4-FFF2-40B4-BE49-F238E27FC236}">
                <a16:creationId xmlns:a16="http://schemas.microsoft.com/office/drawing/2014/main" id="{ED21551C-E0FA-4079-A1AD-ED50E8B330BC}"/>
              </a:ext>
            </a:extLst>
          </p:cNvPr>
          <p:cNvSpPr>
            <a:spLocks noGrp="1"/>
          </p:cNvSpPr>
          <p:nvPr>
            <p:ph type="title" orient="vert"/>
          </p:nvPr>
        </p:nvSpPr>
        <p:spPr>
          <a:xfrm>
            <a:off x="8724900" y="365125"/>
            <a:ext cx="2628900" cy="5811838"/>
          </a:xfrm>
          <a:solidFill>
            <a:schemeClr val="bg2">
              <a:alpha val="85000"/>
            </a:schemeClr>
          </a:solidFill>
          <a:effectLst>
            <a:softEdge rad="127000"/>
          </a:effectLst>
        </p:spPr>
        <p:txBody>
          <a:bodyPr vert="eaVert"/>
          <a:lstStyle>
            <a:lvl1pPr>
              <a:defRPr>
                <a:latin typeface="Comic Sans MS" panose="030F0702030302020204" pitchFamily="66" charset="0"/>
              </a:defRPr>
            </a:lvl1p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A19A18-CE69-4607-9189-C78812D94E99}"/>
              </a:ext>
            </a:extLst>
          </p:cNvPr>
          <p:cNvSpPr>
            <a:spLocks noGrp="1"/>
          </p:cNvSpPr>
          <p:nvPr>
            <p:ph type="body" orient="vert" idx="1"/>
          </p:nvPr>
        </p:nvSpPr>
        <p:spPr>
          <a:xfrm>
            <a:off x="838200" y="365125"/>
            <a:ext cx="7734300" cy="5811838"/>
          </a:xfrm>
        </p:spPr>
        <p:txBody>
          <a:bodyPr vert="eaVert"/>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A64AD3-B0C4-4FDC-B8D5-38D66B6BEBDC}"/>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18/09/2026</a:t>
            </a:fld>
            <a:endParaRPr lang="en-GB"/>
          </a:p>
        </p:txBody>
      </p:sp>
      <p:sp>
        <p:nvSpPr>
          <p:cNvPr id="5" name="Footer Placeholder 4">
            <a:extLst>
              <a:ext uri="{FF2B5EF4-FFF2-40B4-BE49-F238E27FC236}">
                <a16:creationId xmlns:a16="http://schemas.microsoft.com/office/drawing/2014/main" id="{B7FB8DB1-B79A-4D77-91CF-22891EF8FC06}"/>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8878EF22-7FE8-47D8-9E11-729F2386D70E}"/>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803913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2CC8D-8F3C-386F-C989-D414E11382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1F7D37-32E5-420B-EE4F-5DD7887B72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EFC6F7-E931-2108-C314-8CE57A91FD5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BD0A3AC-22EF-2A1B-DA9B-3AF383959E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DE3C61A-954C-01EE-3733-7A8E0070B00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57946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15313-EE01-9D7D-B42A-C645529122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B7F1E9-5114-13D9-6529-F05DBDD3A4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0E2A9E-947E-0C8A-1611-B67D8B48B77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C368DF1-9059-0BB6-37BE-181678F6B94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D80A6F-0581-F037-7CE5-68A81B5A0E4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1717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3D180-A4ED-A5AE-BFFB-293389BBA8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7B484ED-400A-2F4B-0F69-AE22B5910C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93A821-FA28-84CD-D723-7BB805C9036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25A04013-3588-3B40-303A-6B0A1F996A1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67D92F1-6041-D804-5BB9-CC614A90B1F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4208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F8A1F-0586-F6AB-7682-1AA09F340A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A5803C-AA74-67FE-88EE-005C2F31F9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030F9C-7324-0083-6E2D-9A6D5C8336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AB52D0-DE53-B7B2-EE4A-1C7DD708282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52E0B44C-72D3-35ED-876E-7A64FDE72D3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116E01CE-27DD-4970-1F83-024C1D5731B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081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D96A4-D7F9-282E-5FF2-DB828650512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B0D5EB-1F0F-9C18-AE47-6A602A946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68DF3B0-C2C5-7CC1-7ED2-5DE47C72FB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547C07-599A-9C11-C8EC-7036431A68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F653C5-613E-9C23-284B-80ACFFCA7E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B73B3A4-4140-F5B2-4874-5DBD3731399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FC8920D6-03CE-5D7D-84FA-D97FB521C41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72CF36E1-FF30-718D-2FE6-FE853940D6A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7355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2FCAE-65E0-D36E-E636-EC64E03B246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043316-C9E3-B871-FC56-ABF7C52E64B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03F4BD9C-B4F2-8A9A-7468-528C4A117F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065CA583-72A3-9D30-5B44-6B2C09FC327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409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0CBB02-7EEA-CF4A-D253-D3D75883AF3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47810B28-F811-6EA8-96B5-F12B62FCF44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06933CC-D3B3-5BB6-0D8D-0F8A34797E9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47713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F1897-8655-FD25-33CD-CDD58C8F32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08C84E4-30D8-25ED-1DFA-541EA485D4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D6A1D63-8B2C-6B8D-CCBF-B22BB892F6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73AF3C-5B61-43DD-1D55-774C13099C8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C5C402-DA26-8CF5-12E8-528BCD7BB13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35AA8F1F-E7CD-3F17-7258-B15052C8F53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46773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DD4E4-12ED-9648-2926-3913A03F34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AD994D8-A256-B27D-A96F-7E4EBC0180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303783-19E8-6179-7192-47D51484B2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1FA3A4-032E-0BAB-82EE-F1C35BE8EC3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4FDC414-6EAF-3352-C148-4CF60B2BDB1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4FB4A7E4-DF67-8D6B-5891-2AA139E364D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52574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A77A6-706C-79D5-D06B-E97C1E24C0F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29FA33-72CE-391A-FC41-CC862251E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D570D3-01A9-4019-4495-BE4C66EFCD5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0A2E69B-C1D2-2309-319D-0256A38291B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97C09E0D-27C0-8734-3205-03D83E021E6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19525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0CF5B9-0998-978D-1822-A09C75717C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B5AA2F-1AAA-6C8E-078F-76B44F4015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F7A3CD-774E-81B6-4E7D-58C75CE97A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6CB6762-FA4E-0DFC-1D98-5FB6CC2CB77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5E377BB-7423-117A-DFD4-CC89442340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7503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1FA62B3-F894-4C31-9B9C-69808B4CC3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B680B5-0589-4DF1-B9F2-BA98213795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CC5F1E-AA1B-46FA-A6F6-90FCAC068D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omic Sans MS" panose="030F0702030302020204" pitchFamily="66" charset="0"/>
              </a:defRPr>
            </a:lvl1pPr>
          </a:lstStyle>
          <a:p>
            <a:fld id="{BD85CB2B-9844-4113-BAE2-9BB57AFE9FAB}" type="datetimeFigureOut">
              <a:rPr lang="en-GB" smtClean="0"/>
              <a:pPr/>
              <a:t>18/09/2026</a:t>
            </a:fld>
            <a:endParaRPr lang="en-GB"/>
          </a:p>
        </p:txBody>
      </p:sp>
      <p:sp>
        <p:nvSpPr>
          <p:cNvPr id="5" name="Footer Placeholder 4">
            <a:extLst>
              <a:ext uri="{FF2B5EF4-FFF2-40B4-BE49-F238E27FC236}">
                <a16:creationId xmlns:a16="http://schemas.microsoft.com/office/drawing/2014/main" id="{8AC315FD-E65A-4978-9462-3F92BDB6BE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E34F7E54-850D-4701-9D7A-4B3506208B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664681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omic Sans MS" panose="030F0702030302020204" pitchFamily="66"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3B8E1B-B5FC-4907-A4CE-913DAC8BF9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BCF7B5-D450-E34A-09CA-3BC0746CCE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AD727A-19E1-8247-D082-34462D1817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18/09/2026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777562-BA92-5B82-A4C1-AB48997667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B636CFC-8EE6-0F20-97BD-B13F0CBF09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65803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mailto:y3@Wembury-primary.devon.sch.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emburyprimary.ovw6.devwebsite.co.uk/attachments/download.asp?file=462" TargetMode="Externa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CE3F1-B787-484A-B9A9-79C75F9A540C}"/>
              </a:ext>
            </a:extLst>
          </p:cNvPr>
          <p:cNvSpPr>
            <a:spLocks noGrp="1"/>
          </p:cNvSpPr>
          <p:nvPr>
            <p:ph type="ctrTitle"/>
          </p:nvPr>
        </p:nvSpPr>
        <p:spPr>
          <a:xfrm>
            <a:off x="1584960" y="1846218"/>
            <a:ext cx="9144000" cy="3090406"/>
          </a:xfrm>
        </p:spPr>
        <p:txBody>
          <a:bodyPr>
            <a:normAutofit/>
          </a:bodyPr>
          <a:lstStyle/>
          <a:p>
            <a:r>
              <a:rPr lang="en-GB" dirty="0">
                <a:latin typeface="CCW Precursive 1" panose="03050602040000000000" pitchFamily="66" charset="0"/>
              </a:rPr>
              <a:t>Welcome to</a:t>
            </a:r>
            <a:br>
              <a:rPr lang="en-GB" dirty="0">
                <a:latin typeface="CCW Precursive 1" panose="03050602040000000000" pitchFamily="66" charset="0"/>
              </a:rPr>
            </a:br>
            <a:br>
              <a:rPr lang="en-GB" dirty="0">
                <a:latin typeface="CCW Precursive 1" panose="03050602040000000000" pitchFamily="66" charset="0"/>
              </a:rPr>
            </a:br>
            <a:r>
              <a:rPr lang="en-GB" dirty="0">
                <a:latin typeface="CCW Precursive 1" panose="03050602040000000000" pitchFamily="66" charset="0"/>
              </a:rPr>
              <a:t>Year 4</a:t>
            </a:r>
          </a:p>
        </p:txBody>
      </p:sp>
    </p:spTree>
    <p:extLst>
      <p:ext uri="{BB962C8B-B14F-4D97-AF65-F5344CB8AC3E}">
        <p14:creationId xmlns:p14="http://schemas.microsoft.com/office/powerpoint/2010/main" val="35699258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30551618-83B8-4049-BBEF-2A88CCF3965F}"/>
              </a:ext>
            </a:extLst>
          </p:cNvPr>
          <p:cNvGraphicFramePr/>
          <p:nvPr>
            <p:extLst>
              <p:ext uri="{D42A27DB-BD31-4B8C-83A1-F6EECF244321}">
                <p14:modId xmlns:p14="http://schemas.microsoft.com/office/powerpoint/2010/main" val="3979034402"/>
              </p:ext>
            </p:extLst>
          </p:nvPr>
        </p:nvGraphicFramePr>
        <p:xfrm>
          <a:off x="1100137" y="357188"/>
          <a:ext cx="10358437" cy="62436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2387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5" name="Content Placeholder 4">
            <a:extLst>
              <a:ext uri="{FF2B5EF4-FFF2-40B4-BE49-F238E27FC236}">
                <a16:creationId xmlns:a16="http://schemas.microsoft.com/office/drawing/2014/main" id="{40E7B30F-3E74-4C6B-97A5-62F7DE266F45}"/>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37B562B9-55BF-04AE-2F80-826F85D4EDA0}"/>
              </a:ext>
            </a:extLst>
          </p:cNvPr>
          <p:cNvPicPr>
            <a:picLocks noChangeAspect="1"/>
          </p:cNvPicPr>
          <p:nvPr/>
        </p:nvPicPr>
        <p:blipFill>
          <a:blip r:embed="rId2"/>
          <a:stretch>
            <a:fillRect/>
          </a:stretch>
        </p:blipFill>
        <p:spPr>
          <a:xfrm>
            <a:off x="1069384" y="197921"/>
            <a:ext cx="10035644" cy="6450851"/>
          </a:xfrm>
          <a:prstGeom prst="rect">
            <a:avLst/>
          </a:prstGeom>
        </p:spPr>
      </p:pic>
    </p:spTree>
    <p:extLst>
      <p:ext uri="{BB962C8B-B14F-4D97-AF65-F5344CB8AC3E}">
        <p14:creationId xmlns:p14="http://schemas.microsoft.com/office/powerpoint/2010/main" val="3282624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altLang="en-US" dirty="0">
                <a:latin typeface="CCW Precursive 1" panose="03050602040000000000" pitchFamily="66" charset="0"/>
              </a:rPr>
              <a:t>Communication</a:t>
            </a:r>
            <a:endParaRPr lang="en-GB"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488198" y="2797711"/>
            <a:ext cx="10124415" cy="5032375"/>
          </a:xfrm>
        </p:spPr>
        <p:txBody>
          <a:bodyPr vert="horz" lIns="91440" tIns="45720" rIns="91440" bIns="45720" rtlCol="0" anchor="t">
            <a:normAutofit/>
          </a:bodyPr>
          <a:lstStyle/>
          <a:p>
            <a:pPr marL="0" indent="0">
              <a:lnSpc>
                <a:spcPct val="120000"/>
              </a:lnSpc>
              <a:buClr>
                <a:schemeClr val="accent1">
                  <a:lumMod val="75000"/>
                </a:schemeClr>
              </a:buClr>
              <a:buNone/>
              <a:defRPr/>
            </a:pPr>
            <a:r>
              <a:rPr lang="en-GB" sz="2600" dirty="0">
                <a:latin typeface="CCW Precursive 1" panose="03050602040000000000" pitchFamily="66" charset="0"/>
              </a:rPr>
              <a:t>Our main form of communication now is via ClassDojo. This is a two - way platform where we can communicate with yourselves. </a:t>
            </a:r>
            <a:endParaRPr lang="en-US"/>
          </a:p>
          <a:p>
            <a:pPr>
              <a:lnSpc>
                <a:spcPct val="120000"/>
              </a:lnSpc>
              <a:buClr>
                <a:schemeClr val="accent1">
                  <a:lumMod val="75000"/>
                </a:schemeClr>
              </a:buClr>
              <a:defRPr/>
            </a:pPr>
            <a:endParaRPr lang="en-GB" sz="2600" dirty="0">
              <a:latin typeface="CCW Precursive 1" panose="03050602040000000000" pitchFamily="66" charset="0"/>
            </a:endParaRPr>
          </a:p>
          <a:p>
            <a:pPr>
              <a:lnSpc>
                <a:spcPct val="120000"/>
              </a:lnSpc>
              <a:buClr>
                <a:schemeClr val="accent1">
                  <a:lumMod val="75000"/>
                </a:schemeClr>
              </a:buClr>
              <a:defRPr/>
            </a:pPr>
            <a:endParaRPr lang="en-GB" sz="2600" dirty="0">
              <a:latin typeface="CCW Precursive 1" panose="03050602040000000000" pitchFamily="66" charset="0"/>
            </a:endParaRPr>
          </a:p>
          <a:p>
            <a:pPr marL="0" indent="0" fontAlgn="auto">
              <a:lnSpc>
                <a:spcPct val="120000"/>
              </a:lnSpc>
              <a:spcAft>
                <a:spcPts val="0"/>
              </a:spcAft>
              <a:buClr>
                <a:schemeClr val="accent1">
                  <a:lumMod val="75000"/>
                </a:schemeClr>
              </a:buClr>
              <a:buNone/>
              <a:defRPr/>
            </a:pPr>
            <a:endParaRPr lang="en-GB" sz="2600" dirty="0">
              <a:latin typeface="CCW Precursive 1" panose="03050602040000000000" pitchFamily="66" charset="0"/>
            </a:endParaRPr>
          </a:p>
          <a:p>
            <a:pPr marL="0" indent="0" fontAlgn="auto">
              <a:lnSpc>
                <a:spcPct val="120000"/>
              </a:lnSpc>
              <a:spcAft>
                <a:spcPts val="0"/>
              </a:spcAft>
              <a:buClr>
                <a:schemeClr val="accent1">
                  <a:lumMod val="75000"/>
                </a:schemeClr>
              </a:buClr>
              <a:buNone/>
              <a:defRPr/>
            </a:pPr>
            <a:endParaRPr lang="en-GB" sz="2600" dirty="0">
              <a:latin typeface="CCW Precursive 1" panose="03050602040000000000" pitchFamily="66" charset="0"/>
            </a:endParaRPr>
          </a:p>
          <a:p>
            <a:pPr marL="0" indent="0" fontAlgn="auto">
              <a:lnSpc>
                <a:spcPct val="120000"/>
              </a:lnSpc>
              <a:spcAft>
                <a:spcPts val="0"/>
              </a:spcAft>
              <a:buClr>
                <a:schemeClr val="accent1">
                  <a:lumMod val="75000"/>
                </a:schemeClr>
              </a:buClr>
              <a:buNone/>
              <a:defRPr/>
            </a:pPr>
            <a:endParaRPr lang="en-GB" sz="2600" dirty="0">
              <a:latin typeface="CCW Precursive 1" panose="03050602040000000000" pitchFamily="66" charset="0"/>
              <a:hlinkClick r:id="rId2"/>
            </a:endParaRPr>
          </a:p>
          <a:p>
            <a:pPr marL="0" indent="0" fontAlgn="auto">
              <a:lnSpc>
                <a:spcPct val="120000"/>
              </a:lnSpc>
              <a:spcAft>
                <a:spcPts val="0"/>
              </a:spcAft>
              <a:buClr>
                <a:schemeClr val="accent1">
                  <a:lumMod val="75000"/>
                </a:schemeClr>
              </a:buClr>
              <a:buNone/>
              <a:defRPr/>
            </a:pPr>
            <a:r>
              <a:rPr lang="en-US" dirty="0"/>
              <a:t> </a:t>
            </a:r>
            <a:endParaRPr lang="en-GB" dirty="0"/>
          </a:p>
        </p:txBody>
      </p:sp>
      <p:pic>
        <p:nvPicPr>
          <p:cNvPr id="4" name="Picture 3" descr="Learn more | ClassDojo">
            <a:extLst>
              <a:ext uri="{FF2B5EF4-FFF2-40B4-BE49-F238E27FC236}">
                <a16:creationId xmlns:a16="http://schemas.microsoft.com/office/drawing/2014/main" id="{4426512D-0404-F308-FF70-62D853517BE5}"/>
              </a:ext>
            </a:extLst>
          </p:cNvPr>
          <p:cNvPicPr>
            <a:picLocks noChangeAspect="1"/>
          </p:cNvPicPr>
          <p:nvPr/>
        </p:nvPicPr>
        <p:blipFill>
          <a:blip r:embed="rId3"/>
          <a:stretch>
            <a:fillRect/>
          </a:stretch>
        </p:blipFill>
        <p:spPr>
          <a:xfrm>
            <a:off x="3471379" y="4569746"/>
            <a:ext cx="3479611" cy="1827219"/>
          </a:xfrm>
          <a:prstGeom prst="rect">
            <a:avLst/>
          </a:prstGeom>
        </p:spPr>
      </p:pic>
    </p:spTree>
    <p:extLst>
      <p:ext uri="{BB962C8B-B14F-4D97-AF65-F5344CB8AC3E}">
        <p14:creationId xmlns:p14="http://schemas.microsoft.com/office/powerpoint/2010/main" val="909998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67CA1-8812-0326-8908-53A51AAA9506}"/>
              </a:ext>
            </a:extLst>
          </p:cNvPr>
          <p:cNvSpPr>
            <a:spLocks noGrp="1"/>
          </p:cNvSpPr>
          <p:nvPr>
            <p:ph type="ctrTitle"/>
          </p:nvPr>
        </p:nvSpPr>
        <p:spPr>
          <a:xfrm>
            <a:off x="360680" y="75374"/>
            <a:ext cx="11348720" cy="1124607"/>
          </a:xfrm>
        </p:spPr>
        <p:txBody>
          <a:bodyPr>
            <a:noAutofit/>
          </a:bodyPr>
          <a:lstStyle/>
          <a:p>
            <a:r>
              <a:rPr lang="en-GB" sz="4000" dirty="0">
                <a:latin typeface="CCW Precursive 1" panose="03050602040000000000" pitchFamily="66" charset="0"/>
                <a:cs typeface="Arial" panose="020B0604020202020204" pitchFamily="34" charset="0"/>
              </a:rPr>
              <a:t>Behaviour and Relationship Policy</a:t>
            </a:r>
          </a:p>
        </p:txBody>
      </p:sp>
      <p:sp useBgFill="1">
        <p:nvSpPr>
          <p:cNvPr id="3" name="Subtitle 2">
            <a:extLst>
              <a:ext uri="{FF2B5EF4-FFF2-40B4-BE49-F238E27FC236}">
                <a16:creationId xmlns:a16="http://schemas.microsoft.com/office/drawing/2014/main" id="{2781741F-E603-C3E7-BCD7-5A3D2DD9BAFE}"/>
              </a:ext>
            </a:extLst>
          </p:cNvPr>
          <p:cNvSpPr>
            <a:spLocks noGrp="1"/>
          </p:cNvSpPr>
          <p:nvPr>
            <p:ph type="subTitle" idx="1"/>
          </p:nvPr>
        </p:nvSpPr>
        <p:spPr>
          <a:xfrm>
            <a:off x="812801" y="1199981"/>
            <a:ext cx="10655652" cy="5434499"/>
          </a:xfrm>
        </p:spPr>
        <p:txBody>
          <a:bodyPr>
            <a:normAutofit/>
          </a:bodyPr>
          <a:lstStyle/>
          <a:p>
            <a:r>
              <a:rPr lang="en-GB" sz="2500" dirty="0">
                <a:latin typeface="CCW Precursive 1" panose="03050602040000000000" pitchFamily="66" charset="0"/>
                <a:ea typeface="Arial" panose="020B0604020202020204" pitchFamily="34" charset="0"/>
                <a:cs typeface="Arial" panose="020B0604020202020204" pitchFamily="34" charset="0"/>
              </a:rPr>
              <a:t>Wembury Primary School</a:t>
            </a:r>
            <a:r>
              <a:rPr lang="en-GB" sz="2500" dirty="0">
                <a:effectLst/>
                <a:latin typeface="CCW Precursive 1" panose="03050602040000000000" pitchFamily="66" charset="0"/>
                <a:ea typeface="Arial" panose="020B0604020202020204" pitchFamily="34" charset="0"/>
                <a:cs typeface="Arial" panose="020B0604020202020204" pitchFamily="34" charset="0"/>
              </a:rPr>
              <a:t> has 3 simple rules:</a:t>
            </a:r>
          </a:p>
          <a:p>
            <a:endParaRPr lang="en-GB" sz="2500" dirty="0">
              <a:effectLst/>
              <a:latin typeface="CCW Precursive 1" panose="03050602040000000000" pitchFamily="66" charset="0"/>
              <a:ea typeface="Arial" panose="020B0604020202020204" pitchFamily="34" charset="0"/>
              <a:cs typeface="Arial" panose="020B0604020202020204" pitchFamily="34" charset="0"/>
            </a:endParaRPr>
          </a:p>
          <a:p>
            <a:r>
              <a:rPr lang="en-GB" sz="2500" b="1" dirty="0">
                <a:effectLst/>
                <a:latin typeface="CCW Precursive 1" panose="03050602040000000000" pitchFamily="66" charset="0"/>
                <a:ea typeface="Arial" panose="020B0604020202020204" pitchFamily="34" charset="0"/>
                <a:cs typeface="Arial" panose="020B0604020202020204" pitchFamily="34" charset="0"/>
              </a:rPr>
              <a:t>‘Be Ready, Be Respectful and Be Safe’ </a:t>
            </a:r>
          </a:p>
          <a:p>
            <a:endParaRPr lang="en-GB" sz="2500" b="1" dirty="0">
              <a:effectLst/>
              <a:highlight>
                <a:srgbClr val="00FFFF"/>
              </a:highlight>
              <a:latin typeface="CCW Precursive 1" panose="03050602040000000000" pitchFamily="66" charset="0"/>
              <a:ea typeface="Arial" panose="020B0604020202020204" pitchFamily="34" charset="0"/>
              <a:cs typeface="Arial" panose="020B0604020202020204" pitchFamily="34" charset="0"/>
            </a:endParaRPr>
          </a:p>
          <a:p>
            <a:endParaRPr lang="en-GB" sz="2500" u="sng" dirty="0">
              <a:effectLst/>
              <a:latin typeface="CCW Precursive 1" panose="03050602040000000000" pitchFamily="66" charset="0"/>
              <a:ea typeface="Arial" panose="020B0604020202020204" pitchFamily="34" charset="0"/>
              <a:cs typeface="Arial" panose="020B0604020202020204" pitchFamily="34" charset="0"/>
            </a:endParaRPr>
          </a:p>
          <a:p>
            <a:endParaRPr lang="en-GB" sz="2500" u="sng" dirty="0">
              <a:latin typeface="CCW Precursive 1" panose="03050602040000000000" pitchFamily="66" charset="0"/>
              <a:ea typeface="Arial" panose="020B0604020202020204" pitchFamily="34" charset="0"/>
              <a:cs typeface="Arial" panose="020B0604020202020204" pitchFamily="34" charset="0"/>
            </a:endParaRPr>
          </a:p>
          <a:p>
            <a:endParaRPr lang="en-GB" sz="2500" u="sng" dirty="0">
              <a:effectLst/>
              <a:latin typeface="CCW Precursive 1" panose="03050602040000000000" pitchFamily="66" charset="0"/>
              <a:ea typeface="Arial" panose="020B0604020202020204" pitchFamily="34" charset="0"/>
              <a:cs typeface="Arial" panose="020B0604020202020204" pitchFamily="34" charset="0"/>
            </a:endParaRPr>
          </a:p>
          <a:p>
            <a:endParaRPr lang="en-GB" sz="2500" u="sng" dirty="0">
              <a:effectLst/>
              <a:latin typeface="CCW Precursive 1" panose="03050602040000000000" pitchFamily="66" charset="0"/>
              <a:ea typeface="Arial" panose="020B0604020202020204" pitchFamily="34" charset="0"/>
              <a:cs typeface="Arial" panose="020B0604020202020204" pitchFamily="34" charset="0"/>
            </a:endParaRPr>
          </a:p>
          <a:p>
            <a:r>
              <a:rPr lang="en-GB" sz="2500" u="sng" dirty="0">
                <a:effectLst/>
                <a:latin typeface="CCW Precursive 1" panose="03050602040000000000" pitchFamily="66" charset="0"/>
                <a:ea typeface="Arial" panose="020B0604020202020204" pitchFamily="34" charset="0"/>
                <a:cs typeface="Arial" panose="020B0604020202020204" pitchFamily="34" charset="0"/>
              </a:rPr>
              <a:t>‘Our Behaviour Horizon’</a:t>
            </a:r>
          </a:p>
          <a:p>
            <a:endParaRPr lang="en-GB" sz="1800" u="sng" dirty="0">
              <a:latin typeface="Arial" panose="020B0604020202020204" pitchFamily="34" charset="0"/>
              <a:ea typeface="Arial" panose="020B0604020202020204" pitchFamily="34" charset="0"/>
            </a:endParaRPr>
          </a:p>
          <a:p>
            <a:endParaRPr lang="en-GB" sz="1800" u="sng" dirty="0">
              <a:effectLst/>
              <a:latin typeface="Arial" panose="020B0604020202020204" pitchFamily="34" charset="0"/>
              <a:ea typeface="Arial" panose="020B0604020202020204" pitchFamily="34" charset="0"/>
            </a:endParaRPr>
          </a:p>
          <a:p>
            <a:endParaRPr lang="en-GB" sz="2800" dirty="0">
              <a:latin typeface="CCW Precursive 1" panose="03050602040000000000" pitchFamily="66" charset="0"/>
              <a:ea typeface="Arial" panose="020B0604020202020204" pitchFamily="34" charset="0"/>
            </a:endParaRPr>
          </a:p>
          <a:p>
            <a:endParaRPr lang="en-US" dirty="0">
              <a:effectLst/>
              <a:latin typeface="CCW Precursive 1" panose="03050602040000000000" pitchFamily="66" charset="0"/>
              <a:ea typeface="Arial" panose="020B0604020202020204" pitchFamily="34" charset="0"/>
              <a:hlinkClick r:id="rId2"/>
            </a:endParaRPr>
          </a:p>
          <a:p>
            <a:endParaRPr lang="en-GB" dirty="0"/>
          </a:p>
        </p:txBody>
      </p:sp>
      <p:pic>
        <p:nvPicPr>
          <p:cNvPr id="4" name="Picture 3">
            <a:extLst>
              <a:ext uri="{FF2B5EF4-FFF2-40B4-BE49-F238E27FC236}">
                <a16:creationId xmlns:a16="http://schemas.microsoft.com/office/drawing/2014/main" id="{2BD5D7D2-0BEF-886D-961C-39F2D35DA494}"/>
              </a:ext>
            </a:extLst>
          </p:cNvPr>
          <p:cNvPicPr>
            <a:picLocks noChangeAspect="1"/>
          </p:cNvPicPr>
          <p:nvPr/>
        </p:nvPicPr>
        <p:blipFill>
          <a:blip r:embed="rId3"/>
          <a:stretch>
            <a:fillRect/>
          </a:stretch>
        </p:blipFill>
        <p:spPr>
          <a:xfrm>
            <a:off x="812801" y="5554737"/>
            <a:ext cx="10138258" cy="819873"/>
          </a:xfrm>
          <a:prstGeom prst="rect">
            <a:avLst/>
          </a:prstGeom>
        </p:spPr>
      </p:pic>
      <p:pic>
        <p:nvPicPr>
          <p:cNvPr id="5" name="Picture 4">
            <a:extLst>
              <a:ext uri="{FF2B5EF4-FFF2-40B4-BE49-F238E27FC236}">
                <a16:creationId xmlns:a16="http://schemas.microsoft.com/office/drawing/2014/main" id="{667B5192-A692-A56E-43F8-8F2E9BFFA779}"/>
              </a:ext>
            </a:extLst>
          </p:cNvPr>
          <p:cNvPicPr>
            <a:picLocks noChangeAspect="1"/>
          </p:cNvPicPr>
          <p:nvPr/>
        </p:nvPicPr>
        <p:blipFill>
          <a:blip r:embed="rId4"/>
          <a:stretch>
            <a:fillRect/>
          </a:stretch>
        </p:blipFill>
        <p:spPr>
          <a:xfrm>
            <a:off x="3980383" y="2938312"/>
            <a:ext cx="3616795" cy="1441035"/>
          </a:xfrm>
          <a:prstGeom prst="rect">
            <a:avLst/>
          </a:prstGeom>
        </p:spPr>
      </p:pic>
    </p:spTree>
    <p:extLst>
      <p:ext uri="{BB962C8B-B14F-4D97-AF65-F5344CB8AC3E}">
        <p14:creationId xmlns:p14="http://schemas.microsoft.com/office/powerpoint/2010/main" val="1736916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BB37E-44E4-4F0C-8D85-2130B82E8747}"/>
              </a:ext>
            </a:extLst>
          </p:cNvPr>
          <p:cNvSpPr>
            <a:spLocks noGrp="1"/>
          </p:cNvSpPr>
          <p:nvPr>
            <p:ph type="title"/>
          </p:nvPr>
        </p:nvSpPr>
        <p:spPr>
          <a:xfrm>
            <a:off x="2557220" y="275161"/>
            <a:ext cx="9577953" cy="1325563"/>
          </a:xfrm>
        </p:spPr>
        <p:txBody>
          <a:bodyPr/>
          <a:lstStyle/>
          <a:p>
            <a:r>
              <a:rPr lang="en-GB" dirty="0"/>
              <a:t>Working together in partnership</a:t>
            </a:r>
            <a:endParaRPr lang="en-GB" sz="2000" dirty="0"/>
          </a:p>
        </p:txBody>
      </p:sp>
      <p:sp>
        <p:nvSpPr>
          <p:cNvPr id="3" name="Content Placeholder 2">
            <a:extLst>
              <a:ext uri="{FF2B5EF4-FFF2-40B4-BE49-F238E27FC236}">
                <a16:creationId xmlns:a16="http://schemas.microsoft.com/office/drawing/2014/main" id="{00B36866-1C2E-470C-BE1D-1BE32C6CBD37}"/>
              </a:ext>
            </a:extLst>
          </p:cNvPr>
          <p:cNvSpPr>
            <a:spLocks noGrp="1"/>
          </p:cNvSpPr>
          <p:nvPr>
            <p:ph idx="1"/>
          </p:nvPr>
        </p:nvSpPr>
        <p:spPr>
          <a:xfrm>
            <a:off x="422108" y="2694341"/>
            <a:ext cx="10515600" cy="4351338"/>
          </a:xfrm>
        </p:spPr>
        <p:txBody>
          <a:bodyPr>
            <a:normAutofit/>
          </a:bodyPr>
          <a:lstStyle/>
          <a:p>
            <a:pPr marL="0" indent="0">
              <a:buNone/>
            </a:pPr>
            <a:r>
              <a:rPr lang="en-GB" dirty="0">
                <a:latin typeface="CCW Precursive 1" panose="03050602040000000000" pitchFamily="66" charset="0"/>
              </a:rPr>
              <a:t>At Wembury we recognise the importance of: </a:t>
            </a:r>
          </a:p>
          <a:p>
            <a:pPr marL="0" indent="0">
              <a:buNone/>
            </a:pPr>
            <a:endParaRPr lang="en-GB" dirty="0">
              <a:latin typeface="CCW Precursive 1" panose="03050602040000000000" pitchFamily="66" charset="0"/>
            </a:endParaRPr>
          </a:p>
          <a:p>
            <a:r>
              <a:rPr lang="en-GB" dirty="0">
                <a:latin typeface="CCW Precursive 1" panose="03050602040000000000" pitchFamily="66" charset="0"/>
              </a:rPr>
              <a:t>Strong relationships</a:t>
            </a:r>
          </a:p>
          <a:p>
            <a:endParaRPr lang="en-GB" dirty="0">
              <a:latin typeface="CCW Precursive 1" panose="03050602040000000000" pitchFamily="66" charset="0"/>
            </a:endParaRPr>
          </a:p>
          <a:p>
            <a:r>
              <a:rPr lang="en-GB" dirty="0">
                <a:latin typeface="CCW Precursive 1" panose="03050602040000000000" pitchFamily="66" charset="0"/>
              </a:rPr>
              <a:t>The need for adaptations for different needs</a:t>
            </a:r>
          </a:p>
          <a:p>
            <a:endParaRPr lang="en-GB" dirty="0">
              <a:latin typeface="CCW Precursive 1" panose="03050602040000000000" pitchFamily="66" charset="0"/>
            </a:endParaRPr>
          </a:p>
          <a:p>
            <a:r>
              <a:rPr lang="en-GB" dirty="0">
                <a:latin typeface="CCW Precursive 1" panose="03050602040000000000" pitchFamily="66" charset="0"/>
              </a:rPr>
              <a:t>Consistent routines and structures</a:t>
            </a:r>
          </a:p>
          <a:p>
            <a:pPr marL="0" indent="0">
              <a:buNone/>
            </a:pPr>
            <a:endParaRPr lang="en-GB" dirty="0">
              <a:latin typeface="CCW Precursive 1" panose="03050602040000000000" pitchFamily="66" charset="0"/>
            </a:endParaRPr>
          </a:p>
          <a:p>
            <a:endParaRPr lang="en-GB" dirty="0">
              <a:latin typeface="CCW Precursive 1" panose="03050602040000000000" pitchFamily="66" charset="0"/>
            </a:endParaRPr>
          </a:p>
          <a:p>
            <a:endParaRPr lang="en-GB" dirty="0">
              <a:latin typeface="CCW Precursive 1" panose="03050602040000000000" pitchFamily="66" charset="0"/>
            </a:endParaRPr>
          </a:p>
        </p:txBody>
      </p:sp>
    </p:spTree>
    <p:extLst>
      <p:ext uri="{BB962C8B-B14F-4D97-AF65-F5344CB8AC3E}">
        <p14:creationId xmlns:p14="http://schemas.microsoft.com/office/powerpoint/2010/main" val="3334035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B9C00-EAAB-716C-D4DA-8FEC32454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002974-EB73-E28E-93FE-D7F592BE5BE1}"/>
              </a:ext>
            </a:extLst>
          </p:cNvPr>
          <p:cNvSpPr>
            <a:spLocks noGrp="1"/>
          </p:cNvSpPr>
          <p:nvPr>
            <p:ph type="title"/>
          </p:nvPr>
        </p:nvSpPr>
        <p:spPr>
          <a:xfrm>
            <a:off x="2557220" y="275162"/>
            <a:ext cx="8446577" cy="667186"/>
          </a:xfrm>
        </p:spPr>
        <p:txBody>
          <a:bodyPr>
            <a:noAutofit/>
          </a:bodyPr>
          <a:lstStyle/>
          <a:p>
            <a:r>
              <a:rPr lang="en-GB" sz="3600" dirty="0"/>
              <a:t>Our Graduated Behaviour Approach</a:t>
            </a:r>
            <a:endParaRPr lang="en-GB" sz="1600" dirty="0"/>
          </a:p>
        </p:txBody>
      </p:sp>
      <p:sp>
        <p:nvSpPr>
          <p:cNvPr id="3" name="Content Placeholder 2">
            <a:extLst>
              <a:ext uri="{FF2B5EF4-FFF2-40B4-BE49-F238E27FC236}">
                <a16:creationId xmlns:a16="http://schemas.microsoft.com/office/drawing/2014/main" id="{DC8F588C-E78B-0F56-9093-C078035EF20A}"/>
              </a:ext>
            </a:extLst>
          </p:cNvPr>
          <p:cNvSpPr>
            <a:spLocks noGrp="1"/>
          </p:cNvSpPr>
          <p:nvPr>
            <p:ph idx="1"/>
          </p:nvPr>
        </p:nvSpPr>
        <p:spPr>
          <a:xfrm>
            <a:off x="422108" y="2694341"/>
            <a:ext cx="10515600" cy="4351338"/>
          </a:xfrm>
        </p:spPr>
        <p:txBody>
          <a:bodyPr>
            <a:normAutofit/>
          </a:bodyPr>
          <a:lstStyle/>
          <a:p>
            <a:pPr marL="0" indent="0">
              <a:buNone/>
            </a:pPr>
            <a:endParaRPr lang="en-GB" dirty="0">
              <a:latin typeface="CCW Precursive 1" panose="03050602040000000000" pitchFamily="66" charset="0"/>
            </a:endParaRPr>
          </a:p>
          <a:p>
            <a:pPr marL="0" indent="0">
              <a:buNone/>
            </a:pPr>
            <a:endParaRPr lang="en-GB" dirty="0">
              <a:latin typeface="CCW Precursive 1" panose="03050602040000000000" pitchFamily="66" charset="0"/>
            </a:endParaRPr>
          </a:p>
          <a:p>
            <a:endParaRPr lang="en-GB" dirty="0">
              <a:latin typeface="CCW Precursive 1" panose="03050602040000000000" pitchFamily="66" charset="0"/>
            </a:endParaRPr>
          </a:p>
          <a:p>
            <a:endParaRPr lang="en-GB" dirty="0">
              <a:latin typeface="CCW Precursive 1" panose="03050602040000000000" pitchFamily="66" charset="0"/>
            </a:endParaRPr>
          </a:p>
        </p:txBody>
      </p:sp>
      <p:pic>
        <p:nvPicPr>
          <p:cNvPr id="5" name="Picture 4">
            <a:extLst>
              <a:ext uri="{FF2B5EF4-FFF2-40B4-BE49-F238E27FC236}">
                <a16:creationId xmlns:a16="http://schemas.microsoft.com/office/drawing/2014/main" id="{9C3C2758-69E1-0DCF-E0BE-2243063994C6}"/>
              </a:ext>
            </a:extLst>
          </p:cNvPr>
          <p:cNvPicPr>
            <a:picLocks noChangeAspect="1"/>
          </p:cNvPicPr>
          <p:nvPr/>
        </p:nvPicPr>
        <p:blipFill>
          <a:blip r:embed="rId2"/>
          <a:stretch>
            <a:fillRect/>
          </a:stretch>
        </p:blipFill>
        <p:spPr>
          <a:xfrm>
            <a:off x="1542081" y="942348"/>
            <a:ext cx="8446577" cy="5862114"/>
          </a:xfrm>
          <a:prstGeom prst="rect">
            <a:avLst/>
          </a:prstGeom>
        </p:spPr>
      </p:pic>
    </p:spTree>
    <p:extLst>
      <p:ext uri="{BB962C8B-B14F-4D97-AF65-F5344CB8AC3E}">
        <p14:creationId xmlns:p14="http://schemas.microsoft.com/office/powerpoint/2010/main" val="2827845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0C4B0-5CD2-EA73-D624-38B186C860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B38613-42ED-648A-E9EE-F51461691DBD}"/>
              </a:ext>
            </a:extLst>
          </p:cNvPr>
          <p:cNvSpPr>
            <a:spLocks noGrp="1"/>
          </p:cNvSpPr>
          <p:nvPr>
            <p:ph type="title"/>
          </p:nvPr>
        </p:nvSpPr>
        <p:spPr>
          <a:xfrm>
            <a:off x="3145972" y="251914"/>
            <a:ext cx="6746965" cy="1325563"/>
          </a:xfrm>
        </p:spPr>
        <p:txBody>
          <a:bodyPr/>
          <a:lstStyle/>
          <a:p>
            <a:r>
              <a:rPr lang="en-GB" dirty="0"/>
              <a:t>PSHE </a:t>
            </a:r>
            <a:r>
              <a:rPr lang="en-GB" sz="2000" dirty="0"/>
              <a:t>(Personal, Social, Health &amp; Emotional)</a:t>
            </a:r>
          </a:p>
        </p:txBody>
      </p:sp>
      <p:sp>
        <p:nvSpPr>
          <p:cNvPr id="3" name="Content Placeholder 2">
            <a:extLst>
              <a:ext uri="{FF2B5EF4-FFF2-40B4-BE49-F238E27FC236}">
                <a16:creationId xmlns:a16="http://schemas.microsoft.com/office/drawing/2014/main" id="{CECC51FC-2365-2343-05B1-1E82E558652B}"/>
              </a:ext>
            </a:extLst>
          </p:cNvPr>
          <p:cNvSpPr>
            <a:spLocks noGrp="1"/>
          </p:cNvSpPr>
          <p:nvPr>
            <p:ph idx="1"/>
          </p:nvPr>
        </p:nvSpPr>
        <p:spPr>
          <a:xfrm>
            <a:off x="437606" y="2888070"/>
            <a:ext cx="10515600" cy="4351338"/>
          </a:xfrm>
        </p:spPr>
        <p:txBody>
          <a:bodyPr>
            <a:normAutofit/>
          </a:bodyPr>
          <a:lstStyle/>
          <a:p>
            <a:r>
              <a:rPr lang="en-GB" dirty="0" err="1">
                <a:latin typeface="CCW Precursive 1" panose="03050602040000000000" pitchFamily="66" charset="0"/>
              </a:rPr>
              <a:t>Wembury</a:t>
            </a:r>
            <a:r>
              <a:rPr lang="en-GB" dirty="0">
                <a:latin typeface="CCW Precursive 1" panose="03050602040000000000" pitchFamily="66" charset="0"/>
              </a:rPr>
              <a:t> uses Jigsaw – this is a whole school scheme of work.</a:t>
            </a:r>
            <a:endParaRPr lang="en-GB" sz="2000" dirty="0">
              <a:latin typeface="CCW Precursive 1" panose="03050602040000000000" pitchFamily="66" charset="0"/>
            </a:endParaRPr>
          </a:p>
          <a:p>
            <a:pPr marL="0" indent="0">
              <a:buNone/>
            </a:pPr>
            <a:endParaRPr lang="en-GB" sz="2000" dirty="0">
              <a:latin typeface="CCW Precursive 1" panose="03050602040000000000" pitchFamily="66" charset="0"/>
            </a:endParaRPr>
          </a:p>
          <a:p>
            <a:r>
              <a:rPr lang="en-GB" dirty="0">
                <a:latin typeface="CCW Precursive 1" panose="03050602040000000000" pitchFamily="66" charset="0"/>
              </a:rPr>
              <a:t>Please encourage your child to talk to any adult in school.</a:t>
            </a:r>
          </a:p>
          <a:p>
            <a:pPr marL="0" indent="0">
              <a:buNone/>
            </a:pPr>
            <a:endParaRPr lang="en-GB" dirty="0">
              <a:latin typeface="CCW Precursive 1" panose="03050602040000000000" pitchFamily="66" charset="0"/>
            </a:endParaRPr>
          </a:p>
          <a:p>
            <a:r>
              <a:rPr lang="en-GB" dirty="0">
                <a:latin typeface="CCW Precursive 1" panose="03050602040000000000" pitchFamily="66" charset="0"/>
              </a:rPr>
              <a:t>RSE – taught in the Summer term. </a:t>
            </a:r>
          </a:p>
        </p:txBody>
      </p:sp>
    </p:spTree>
    <p:extLst>
      <p:ext uri="{BB962C8B-B14F-4D97-AF65-F5344CB8AC3E}">
        <p14:creationId xmlns:p14="http://schemas.microsoft.com/office/powerpoint/2010/main" val="3049732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F6D6EEE8-5159-406E-AB4C-00D1E8D4AF64}"/>
              </a:ext>
            </a:extLst>
          </p:cNvPr>
          <p:cNvSpPr txBox="1">
            <a:spLocks noChangeArrowheads="1"/>
          </p:cNvSpPr>
          <p:nvPr/>
        </p:nvSpPr>
        <p:spPr bwMode="auto">
          <a:xfrm>
            <a:off x="2400363" y="765838"/>
            <a:ext cx="8642350" cy="707886"/>
          </a:xfrm>
          <a:prstGeom prst="rect">
            <a:avLst/>
          </a:prstGeom>
          <a:solidFill>
            <a:schemeClr val="bg2"/>
          </a:solidFill>
          <a:ln w="9525">
            <a:noFill/>
            <a:miter lim="800000"/>
            <a:headEnd/>
            <a:tailEnd/>
          </a:ln>
        </p:spPr>
        <p:txBody>
          <a:bodyPr>
            <a:spAutoFit/>
          </a:bodyPr>
          <a:lstStyle/>
          <a:p>
            <a:pPr algn="ctr" eaLnBrk="1" hangingPunct="1">
              <a:spcBef>
                <a:spcPct val="50000"/>
              </a:spcBef>
              <a:defRPr/>
            </a:pPr>
            <a:r>
              <a:rPr lang="en-GB" sz="4000" dirty="0">
                <a:latin typeface="CCW Precursive 1" panose="03050602040000000000" pitchFamily="66" charset="0"/>
                <a:cs typeface="Arial" charset="0"/>
              </a:rPr>
              <a:t>Homework Arrangements</a:t>
            </a:r>
          </a:p>
        </p:txBody>
      </p:sp>
      <p:sp>
        <p:nvSpPr>
          <p:cNvPr id="5" name="TextBox 4">
            <a:extLst>
              <a:ext uri="{FF2B5EF4-FFF2-40B4-BE49-F238E27FC236}">
                <a16:creationId xmlns:a16="http://schemas.microsoft.com/office/drawing/2014/main" id="{C4E2518B-2B6F-D156-19BB-117D8D25ED58}"/>
              </a:ext>
            </a:extLst>
          </p:cNvPr>
          <p:cNvSpPr txBox="1"/>
          <p:nvPr/>
        </p:nvSpPr>
        <p:spPr>
          <a:xfrm>
            <a:off x="526943" y="2711903"/>
            <a:ext cx="10515770" cy="3970318"/>
          </a:xfrm>
          <a:prstGeom prst="rect">
            <a:avLst/>
          </a:prstGeom>
          <a:noFill/>
        </p:spPr>
        <p:txBody>
          <a:bodyPr wrap="square">
            <a:spAutoFit/>
          </a:bodyPr>
          <a:lstStyle/>
          <a:p>
            <a:pPr>
              <a:defRPr/>
            </a:pPr>
            <a:r>
              <a:rPr lang="en-GB" b="1" dirty="0">
                <a:latin typeface="CCW Precursive 1" panose="03050602040000000000" pitchFamily="66" charset="0"/>
                <a:ea typeface="Times New Roman" panose="02020603050405020304" pitchFamily="18" charset="0"/>
              </a:rPr>
              <a:t>Homework will be sent home on a Wednesday and, where possible, this will also be shared via Dojo.</a:t>
            </a:r>
          </a:p>
          <a:p>
            <a:pPr>
              <a:defRPr/>
            </a:pPr>
            <a:endParaRPr lang="en-GB" dirty="0">
              <a:latin typeface="CCW Precursive 1" panose="03050602040000000000" pitchFamily="66" charset="0"/>
              <a:ea typeface="Times New Roman" panose="02020603050405020304" pitchFamily="18" charset="0"/>
            </a:endParaRPr>
          </a:p>
          <a:p>
            <a:pPr>
              <a:defRPr/>
            </a:pPr>
            <a:endParaRPr lang="en-GB" dirty="0">
              <a:latin typeface="CCW Precursive 1" panose="03050602040000000000" pitchFamily="66" charset="0"/>
              <a:ea typeface="Times New Roman" panose="02020603050405020304" pitchFamily="18" charset="0"/>
            </a:endParaRPr>
          </a:p>
          <a:p>
            <a:pPr marL="342900" indent="-342900">
              <a:buFont typeface="Arial" panose="020B0604020202020204" pitchFamily="34" charset="0"/>
              <a:buChar char="•"/>
              <a:defRPr/>
            </a:pPr>
            <a:r>
              <a:rPr lang="en-GB" dirty="0">
                <a:latin typeface="CCW Precursive 1" panose="03050602040000000000" pitchFamily="66" charset="0"/>
                <a:ea typeface="Times New Roman" panose="02020603050405020304" pitchFamily="18" charset="0"/>
              </a:rPr>
              <a:t>At least 15 minutes of reading everyday is crucial (books can be returned whenever they are completed) If children score </a:t>
            </a:r>
            <a:r>
              <a:rPr lang="en-GB" b="1" dirty="0">
                <a:latin typeface="CCW Precursive 1" panose="03050602040000000000" pitchFamily="66" charset="0"/>
                <a:ea typeface="Times New Roman" panose="02020603050405020304" pitchFamily="18" charset="0"/>
              </a:rPr>
              <a:t>80% </a:t>
            </a:r>
            <a:r>
              <a:rPr lang="en-GB" dirty="0">
                <a:latin typeface="CCW Precursive 1" panose="03050602040000000000" pitchFamily="66" charset="0"/>
                <a:ea typeface="Times New Roman" panose="02020603050405020304" pitchFamily="18" charset="0"/>
              </a:rPr>
              <a:t>or </a:t>
            </a:r>
            <a:r>
              <a:rPr lang="en-GB" dirty="0" err="1">
                <a:latin typeface="CCW Precursive 1" panose="03050602040000000000" pitchFamily="66" charset="0"/>
                <a:ea typeface="Times New Roman" panose="02020603050405020304" pitchFamily="18" charset="0"/>
              </a:rPr>
              <a:t>or</a:t>
            </a:r>
            <a:r>
              <a:rPr lang="en-GB" dirty="0">
                <a:latin typeface="CCW Precursive 1" panose="03050602040000000000" pitchFamily="66" charset="0"/>
                <a:ea typeface="Times New Roman" panose="02020603050405020304" pitchFamily="18" charset="0"/>
              </a:rPr>
              <a:t> more they will be rewarded with sticker or stamp.</a:t>
            </a:r>
          </a:p>
          <a:p>
            <a:pPr marL="342900" indent="-342900">
              <a:buFont typeface="Arial" panose="020B0604020202020204" pitchFamily="34" charset="0"/>
              <a:buChar char="•"/>
              <a:defRPr/>
            </a:pPr>
            <a:endParaRPr lang="en-GB" dirty="0">
              <a:latin typeface="CCW Precursive 1" panose="03050602040000000000" pitchFamily="66" charset="0"/>
              <a:ea typeface="Times New Roman" panose="02020603050405020304" pitchFamily="18" charset="0"/>
            </a:endParaRPr>
          </a:p>
          <a:p>
            <a:pPr>
              <a:defRPr/>
            </a:pPr>
            <a:endParaRPr lang="en-GB" dirty="0">
              <a:latin typeface="CCW Precursive 1" panose="03050602040000000000" pitchFamily="66" charset="0"/>
              <a:ea typeface="Times New Roman" panose="02020603050405020304" pitchFamily="18" charset="0"/>
            </a:endParaRPr>
          </a:p>
          <a:p>
            <a:pPr marL="342900" indent="-342900">
              <a:buFont typeface="Arial" panose="020B0604020202020204" pitchFamily="34" charset="0"/>
              <a:buChar char="•"/>
              <a:defRPr/>
            </a:pPr>
            <a:r>
              <a:rPr lang="en-GB" dirty="0">
                <a:latin typeface="CCW Precursive 1" panose="03050602040000000000" pitchFamily="66" charset="0"/>
                <a:ea typeface="Times New Roman" panose="02020603050405020304" pitchFamily="18" charset="0"/>
              </a:rPr>
              <a:t>Maths and Spellings will be set each week. </a:t>
            </a:r>
          </a:p>
          <a:p>
            <a:pPr>
              <a:defRPr/>
            </a:pPr>
            <a:endParaRPr lang="en-GB" dirty="0">
              <a:latin typeface="CCW Precursive 1" panose="03050602040000000000" pitchFamily="66" charset="0"/>
              <a:ea typeface="Times New Roman" panose="02020603050405020304" pitchFamily="18" charset="0"/>
            </a:endParaRPr>
          </a:p>
          <a:p>
            <a:pPr>
              <a:defRPr/>
            </a:pPr>
            <a:r>
              <a:rPr lang="en-GB" dirty="0">
                <a:latin typeface="CCW Precursive 1" panose="03050602040000000000" pitchFamily="66" charset="0"/>
                <a:ea typeface="Times New Roman" panose="02020603050405020304" pitchFamily="18" charset="0"/>
              </a:rPr>
              <a:t>Spellings will build on class learning and will be assessed in class the following week. Spellings sent home will include 5 focus words and 5 words from the Year 3/4 list. </a:t>
            </a:r>
          </a:p>
        </p:txBody>
      </p:sp>
    </p:spTree>
    <p:extLst>
      <p:ext uri="{BB962C8B-B14F-4D97-AF65-F5344CB8AC3E}">
        <p14:creationId xmlns:p14="http://schemas.microsoft.com/office/powerpoint/2010/main" val="1747423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altLang="en-US" dirty="0">
                <a:latin typeface="CCW Precursive 1" panose="03050602040000000000" pitchFamily="66" charset="0"/>
              </a:rPr>
              <a:t>www.wemburyprimary.co.uk</a:t>
            </a:r>
            <a:endParaRPr lang="en-GB"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254547" y="2866966"/>
            <a:ext cx="11682906" cy="4491307"/>
          </a:xfrm>
        </p:spPr>
        <p:txBody>
          <a:bodyPr>
            <a:normAutofit/>
          </a:bodyPr>
          <a:lstStyle/>
          <a:p>
            <a:pPr>
              <a:lnSpc>
                <a:spcPct val="100000"/>
              </a:lnSpc>
            </a:pPr>
            <a:r>
              <a:rPr lang="en-GB" altLang="en-US" sz="2400" dirty="0">
                <a:latin typeface="CCW Precursive 1" panose="03050602040000000000" pitchFamily="66" charset="0"/>
              </a:rPr>
              <a:t>Website – please check for information e.g. term </a:t>
            </a:r>
          </a:p>
          <a:p>
            <a:pPr marL="0" indent="0">
              <a:lnSpc>
                <a:spcPct val="100000"/>
              </a:lnSpc>
              <a:buNone/>
            </a:pPr>
            <a:r>
              <a:rPr lang="en-GB" altLang="en-US" sz="2400" dirty="0">
                <a:latin typeface="CCW Precursive 1" panose="03050602040000000000" pitchFamily="66" charset="0"/>
              </a:rPr>
              <a:t>dates, curriculum subject information and </a:t>
            </a:r>
          </a:p>
          <a:p>
            <a:pPr marL="0" indent="0">
              <a:lnSpc>
                <a:spcPct val="100000"/>
              </a:lnSpc>
              <a:buNone/>
            </a:pPr>
            <a:r>
              <a:rPr lang="en-GB" altLang="en-US" sz="2400" dirty="0">
                <a:latin typeface="CCW Precursive 1" panose="03050602040000000000" pitchFamily="66" charset="0"/>
              </a:rPr>
              <a:t>safeguarding information. </a:t>
            </a:r>
          </a:p>
          <a:p>
            <a:pPr marL="0" indent="0">
              <a:lnSpc>
                <a:spcPct val="100000"/>
              </a:lnSpc>
              <a:buNone/>
            </a:pPr>
            <a:endParaRPr lang="en-GB" altLang="en-US" sz="2400" dirty="0">
              <a:latin typeface="CCW Precursive 1" panose="03050602040000000000" pitchFamily="66" charset="0"/>
            </a:endParaRPr>
          </a:p>
          <a:p>
            <a:pPr>
              <a:lnSpc>
                <a:spcPct val="100000"/>
              </a:lnSpc>
            </a:pPr>
            <a:r>
              <a:rPr lang="en-GB" altLang="en-US" sz="2400" dirty="0">
                <a:latin typeface="CCW Precursive 1" panose="03050602040000000000" pitchFamily="66" charset="0"/>
              </a:rPr>
              <a:t>Curriculum Overviews for each term</a:t>
            </a:r>
          </a:p>
          <a:p>
            <a:pPr marL="0" indent="0">
              <a:lnSpc>
                <a:spcPct val="100000"/>
              </a:lnSpc>
              <a:buNone/>
            </a:pPr>
            <a:endParaRPr lang="en-GB" altLang="en-US" sz="2400" dirty="0">
              <a:latin typeface="CCW Precursive 1" panose="03050602040000000000" pitchFamily="66" charset="0"/>
            </a:endParaRPr>
          </a:p>
          <a:p>
            <a:pPr>
              <a:lnSpc>
                <a:spcPct val="100000"/>
              </a:lnSpc>
            </a:pPr>
            <a:r>
              <a:rPr lang="en-GB" altLang="en-US" sz="2400" dirty="0">
                <a:latin typeface="CCW Precursive 1" panose="03050602040000000000" pitchFamily="66" charset="0"/>
              </a:rPr>
              <a:t>Key Info - PowerPoints/Information</a:t>
            </a:r>
          </a:p>
        </p:txBody>
      </p:sp>
      <p:pic>
        <p:nvPicPr>
          <p:cNvPr id="5" name="Picture 4"/>
          <p:cNvPicPr>
            <a:picLocks noChangeAspect="1"/>
          </p:cNvPicPr>
          <p:nvPr/>
        </p:nvPicPr>
        <p:blipFill>
          <a:blip r:embed="rId2"/>
          <a:stretch>
            <a:fillRect/>
          </a:stretch>
        </p:blipFill>
        <p:spPr>
          <a:xfrm>
            <a:off x="7669264" y="4630816"/>
            <a:ext cx="4389708" cy="2227184"/>
          </a:xfrm>
          <a:prstGeom prst="rect">
            <a:avLst/>
          </a:prstGeom>
        </p:spPr>
      </p:pic>
    </p:spTree>
    <p:extLst>
      <p:ext uri="{BB962C8B-B14F-4D97-AF65-F5344CB8AC3E}">
        <p14:creationId xmlns:p14="http://schemas.microsoft.com/office/powerpoint/2010/main" val="983735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normAutofit/>
          </a:bodyPr>
          <a:lstStyle/>
          <a:p>
            <a:pPr algn="ctr"/>
            <a:r>
              <a:rPr lang="en-GB" altLang="en-US" sz="4000" dirty="0">
                <a:latin typeface="CCW Precursive 1" panose="03050602040000000000" pitchFamily="66" charset="0"/>
              </a:rPr>
              <a:t>Supporting Children with Special Needs</a:t>
            </a:r>
            <a:endParaRPr lang="en-GB" sz="4000"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302217" y="2208508"/>
            <a:ext cx="10766340" cy="5064745"/>
          </a:xfrm>
        </p:spPr>
        <p:txBody>
          <a:bodyPr>
            <a:normAutofit/>
          </a:bodyPr>
          <a:lstStyle/>
          <a:p>
            <a:pPr>
              <a:lnSpc>
                <a:spcPct val="110000"/>
              </a:lnSpc>
              <a:buClr>
                <a:schemeClr val="accent1">
                  <a:lumMod val="75000"/>
                </a:schemeClr>
              </a:buClr>
              <a:defRPr/>
            </a:pPr>
            <a:r>
              <a:rPr lang="en-GB" altLang="en-US" sz="1800" dirty="0">
                <a:latin typeface="CCW Precursive 1" panose="03050602040000000000" pitchFamily="66" charset="0"/>
              </a:rPr>
              <a:t>We strive to be a fully inclusive school and provide children with support to overcome any barriers to their learning.</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a:lnSpc>
                <a:spcPct val="110000"/>
              </a:lnSpc>
              <a:buClr>
                <a:schemeClr val="accent1">
                  <a:lumMod val="75000"/>
                </a:schemeClr>
              </a:buClr>
              <a:defRPr/>
            </a:pPr>
            <a:r>
              <a:rPr lang="en-GB" altLang="en-US" sz="1800" dirty="0">
                <a:latin typeface="CCW Precursive 1" panose="03050602040000000000" pitchFamily="66" charset="0"/>
              </a:rPr>
              <a:t>Class teachers will communicate regularly with parents to identify and discuss support for children with Special Educational Needs.</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a:lnSpc>
                <a:spcPct val="110000"/>
              </a:lnSpc>
              <a:buClr>
                <a:schemeClr val="accent1">
                  <a:lumMod val="75000"/>
                </a:schemeClr>
              </a:buClr>
              <a:defRPr/>
            </a:pPr>
            <a:r>
              <a:rPr lang="en-GB" altLang="en-US" sz="1800" dirty="0">
                <a:latin typeface="CCW Precursive 1" panose="03050602040000000000" pitchFamily="66" charset="0"/>
              </a:rPr>
              <a:t>If you have any concerns regarding your child’s academic or emotional needs then please discuss with their class teacher initially. You can also discuss any issues with our school’s Special Educational Needs Coordinator (Mrs Edwards). </a:t>
            </a:r>
          </a:p>
          <a:p>
            <a:pPr marL="0" indent="0" fontAlgn="auto">
              <a:lnSpc>
                <a:spcPct val="110000"/>
              </a:lnSpc>
              <a:spcAft>
                <a:spcPts val="0"/>
              </a:spcAft>
              <a:buClr>
                <a:schemeClr val="accent1">
                  <a:lumMod val="75000"/>
                </a:schemeClr>
              </a:buClr>
              <a:buNone/>
              <a:defRPr/>
            </a:pPr>
            <a:endParaRPr lang="en-GB" altLang="en-US" sz="1800" dirty="0">
              <a:latin typeface="CCW Precursive 1" panose="03050602040000000000" pitchFamily="66" charset="0"/>
            </a:endParaRPr>
          </a:p>
          <a:p>
            <a:pPr>
              <a:lnSpc>
                <a:spcPct val="110000"/>
              </a:lnSpc>
              <a:buClr>
                <a:schemeClr val="accent1">
                  <a:lumMod val="75000"/>
                </a:schemeClr>
              </a:buClr>
              <a:defRPr/>
            </a:pPr>
            <a:r>
              <a:rPr lang="en-GB" altLang="en-US" sz="1800" dirty="0">
                <a:latin typeface="CCW Precursive 1" panose="03050602040000000000" pitchFamily="66" charset="0"/>
              </a:rPr>
              <a:t>Please see the school’s website and SEND policy and further support.</a:t>
            </a:r>
          </a:p>
        </p:txBody>
      </p:sp>
    </p:spTree>
    <p:extLst>
      <p:ext uri="{BB962C8B-B14F-4D97-AF65-F5344CB8AC3E}">
        <p14:creationId xmlns:p14="http://schemas.microsoft.com/office/powerpoint/2010/main" val="8649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57943" y="2519498"/>
            <a:ext cx="9315450" cy="3600986"/>
          </a:xfrm>
          <a:prstGeom prst="rect">
            <a:avLst/>
          </a:prstGeom>
          <a:noFill/>
        </p:spPr>
        <p:txBody>
          <a:bodyPr wrap="square" rtlCol="0">
            <a:spAutoFit/>
          </a:bodyPr>
          <a:lstStyle/>
          <a:p>
            <a:r>
              <a:rPr lang="en-US" sz="2800" dirty="0"/>
              <a:t>			</a:t>
            </a:r>
            <a:endParaRPr lang="en-US" sz="2800" dirty="0">
              <a:latin typeface="Comic Sans MS" panose="030F0702030302020204" pitchFamily="66" charset="0"/>
            </a:endParaRPr>
          </a:p>
          <a:p>
            <a:r>
              <a:rPr lang="en-GB" sz="2500" dirty="0">
                <a:latin typeface="CCW Precursive 1" panose="03050602040000000000" pitchFamily="66" charset="0"/>
              </a:rPr>
              <a:t>The MTC is an on-screen national check. </a:t>
            </a:r>
          </a:p>
          <a:p>
            <a:endParaRPr lang="en-GB" sz="2500" dirty="0">
              <a:latin typeface="CCW Precursive 1" panose="03050602040000000000" pitchFamily="66" charset="0"/>
            </a:endParaRPr>
          </a:p>
          <a:p>
            <a:r>
              <a:rPr lang="en-GB" sz="2500" dirty="0">
                <a:latin typeface="CCW Precursive 1" panose="03050602040000000000" pitchFamily="66" charset="0"/>
              </a:rPr>
              <a:t>25 times tables questions. </a:t>
            </a:r>
          </a:p>
          <a:p>
            <a:endParaRPr lang="en-GB" sz="2500" dirty="0">
              <a:latin typeface="CCW Precursive 1" panose="03050602040000000000" pitchFamily="66" charset="0"/>
            </a:endParaRPr>
          </a:p>
          <a:p>
            <a:r>
              <a:rPr lang="en-GB" sz="2500" dirty="0">
                <a:latin typeface="CCW Precursive 1" panose="03050602040000000000" pitchFamily="66" charset="0"/>
              </a:rPr>
              <a:t>6 seconds to answer each question. </a:t>
            </a:r>
          </a:p>
          <a:p>
            <a:endParaRPr lang="en-GB" sz="2500" dirty="0">
              <a:latin typeface="CCW Precursive 1" panose="03050602040000000000" pitchFamily="66" charset="0"/>
            </a:endParaRPr>
          </a:p>
          <a:p>
            <a:r>
              <a:rPr lang="en-GB" sz="2500" dirty="0">
                <a:latin typeface="CCW Precursive 1" panose="03050602040000000000" pitchFamily="66" charset="0"/>
              </a:rPr>
              <a:t>On average, the check should take no longer than 5 minutes to complete.</a:t>
            </a:r>
          </a:p>
        </p:txBody>
      </p:sp>
      <p:sp>
        <p:nvSpPr>
          <p:cNvPr id="3" name="Text Box 2">
            <a:extLst>
              <a:ext uri="{FF2B5EF4-FFF2-40B4-BE49-F238E27FC236}">
                <a16:creationId xmlns:a16="http://schemas.microsoft.com/office/drawing/2014/main" id="{1AF979BF-A1C6-4C87-9CE0-E6E157D61B08}"/>
              </a:ext>
            </a:extLst>
          </p:cNvPr>
          <p:cNvSpPr txBox="1">
            <a:spLocks noChangeArrowheads="1"/>
          </p:cNvSpPr>
          <p:nvPr/>
        </p:nvSpPr>
        <p:spPr bwMode="auto">
          <a:xfrm>
            <a:off x="2798445" y="432072"/>
            <a:ext cx="8640763" cy="1815882"/>
          </a:xfrm>
          <a:prstGeom prst="rect">
            <a:avLst/>
          </a:prstGeom>
          <a:solidFill>
            <a:schemeClr val="bg2"/>
          </a:solidFill>
          <a:ln w="9525">
            <a:noFill/>
            <a:miter lim="800000"/>
            <a:headEnd/>
            <a:tailEnd/>
          </a:ln>
        </p:spPr>
        <p:txBody>
          <a:bodyPr>
            <a:spAutoFit/>
          </a:bodyPr>
          <a:lstStyle/>
          <a:p>
            <a:pPr algn="ctr" eaLnBrk="1" hangingPunct="1">
              <a:spcBef>
                <a:spcPct val="50000"/>
              </a:spcBef>
              <a:defRPr/>
            </a:pPr>
            <a:r>
              <a:rPr lang="en-GB" sz="3200" dirty="0">
                <a:latin typeface="CCW Precursive 1" panose="03050602040000000000" pitchFamily="66" charset="0"/>
                <a:cs typeface="Arial" charset="0"/>
              </a:rPr>
              <a:t>Multiplication Tables Check (MTC) </a:t>
            </a:r>
          </a:p>
          <a:p>
            <a:pPr algn="ctr" eaLnBrk="1" hangingPunct="1">
              <a:spcBef>
                <a:spcPct val="50000"/>
              </a:spcBef>
              <a:defRPr/>
            </a:pPr>
            <a:r>
              <a:rPr lang="en-GB" sz="3200" dirty="0">
                <a:latin typeface="CCW Precursive 1" panose="03050602040000000000" pitchFamily="66" charset="0"/>
                <a:cs typeface="Arial" charset="0"/>
              </a:rPr>
              <a:t>Summer Term</a:t>
            </a:r>
            <a:endParaRPr lang="en-GB" dirty="0">
              <a:latin typeface="CCW Precursive 1" panose="03050602040000000000" pitchFamily="66" charset="0"/>
              <a:cs typeface="Arial" charset="0"/>
            </a:endParaRPr>
          </a:p>
        </p:txBody>
      </p:sp>
    </p:spTree>
    <p:extLst>
      <p:ext uri="{BB962C8B-B14F-4D97-AF65-F5344CB8AC3E}">
        <p14:creationId xmlns:p14="http://schemas.microsoft.com/office/powerpoint/2010/main" val="83955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5696" y="87657"/>
            <a:ext cx="4862648" cy="3980462"/>
          </a:xfrm>
          <a:prstGeom prst="rect">
            <a:avLst/>
          </a:prstGeom>
        </p:spPr>
      </p:pic>
      <p:pic>
        <p:nvPicPr>
          <p:cNvPr id="3" name="Picture 2"/>
          <p:cNvPicPr>
            <a:picLocks noChangeAspect="1"/>
          </p:cNvPicPr>
          <p:nvPr/>
        </p:nvPicPr>
        <p:blipFill>
          <a:blip r:embed="rId3"/>
          <a:stretch>
            <a:fillRect/>
          </a:stretch>
        </p:blipFill>
        <p:spPr>
          <a:xfrm>
            <a:off x="5687568" y="87657"/>
            <a:ext cx="5143500" cy="3324225"/>
          </a:xfrm>
          <a:prstGeom prst="rect">
            <a:avLst/>
          </a:prstGeom>
        </p:spPr>
      </p:pic>
      <p:pic>
        <p:nvPicPr>
          <p:cNvPr id="4" name="Picture 3"/>
          <p:cNvPicPr>
            <a:picLocks noChangeAspect="1"/>
          </p:cNvPicPr>
          <p:nvPr/>
        </p:nvPicPr>
        <p:blipFill>
          <a:blip r:embed="rId4"/>
          <a:stretch>
            <a:fillRect/>
          </a:stretch>
        </p:blipFill>
        <p:spPr>
          <a:xfrm>
            <a:off x="5271517" y="3594656"/>
            <a:ext cx="4969763" cy="3128268"/>
          </a:xfrm>
          <a:prstGeom prst="rect">
            <a:avLst/>
          </a:prstGeom>
        </p:spPr>
      </p:pic>
    </p:spTree>
    <p:extLst>
      <p:ext uri="{BB962C8B-B14F-4D97-AF65-F5344CB8AC3E}">
        <p14:creationId xmlns:p14="http://schemas.microsoft.com/office/powerpoint/2010/main" val="1082613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5085" y="174170"/>
            <a:ext cx="8882742" cy="2540153"/>
          </a:xfrm>
        </p:spPr>
        <p:txBody>
          <a:bodyPr>
            <a:noAutofit/>
          </a:bodyPr>
          <a:lstStyle/>
          <a:p>
            <a:r>
              <a:rPr lang="en-GB" sz="2500" dirty="0">
                <a:latin typeface="CCW Precursive 1" panose="03050602040000000000" pitchFamily="66" charset="0"/>
              </a:rPr>
              <a:t>Pixies Holt – 30th – 1</a:t>
            </a:r>
            <a:r>
              <a:rPr lang="en-GB" sz="2500" baseline="30000" dirty="0">
                <a:latin typeface="CCW Precursive 1" panose="03050602040000000000" pitchFamily="66" charset="0"/>
              </a:rPr>
              <a:t>st</a:t>
            </a:r>
            <a:r>
              <a:rPr lang="en-GB" sz="2500" dirty="0">
                <a:latin typeface="CCW Precursive 1" panose="03050602040000000000" pitchFamily="66" charset="0"/>
              </a:rPr>
              <a:t>  July (2 night residential)</a:t>
            </a:r>
            <a:br>
              <a:rPr lang="en-GB" sz="2500" dirty="0">
                <a:latin typeface="CCW Precursive 1" panose="03050602040000000000" pitchFamily="66" charset="0"/>
              </a:rPr>
            </a:br>
            <a:br>
              <a:rPr lang="en-GB" sz="2500" dirty="0">
                <a:latin typeface="CCW Precursive 1" panose="03050602040000000000" pitchFamily="66" charset="0"/>
              </a:rPr>
            </a:br>
            <a:r>
              <a:rPr lang="en-GB" sz="2500" dirty="0">
                <a:latin typeface="CCW Precursive 1" panose="03050602040000000000" pitchFamily="66" charset="0"/>
              </a:rPr>
              <a:t>Further details to follow later in the term</a:t>
            </a:r>
            <a:br>
              <a:rPr lang="en-GB" sz="2500" dirty="0">
                <a:latin typeface="CCW Precursive 1" panose="03050602040000000000" pitchFamily="66" charset="0"/>
              </a:rPr>
            </a:br>
            <a:br>
              <a:rPr lang="en-GB" sz="2500" dirty="0">
                <a:latin typeface="CCW Precursive 1" panose="03050602040000000000" pitchFamily="66" charset="0"/>
              </a:rPr>
            </a:br>
            <a:r>
              <a:rPr lang="en-GB" sz="2500" dirty="0">
                <a:latin typeface="CCW Precursive 1" panose="03050602040000000000" pitchFamily="66" charset="0"/>
              </a:rPr>
              <a:t>Cost will be around £200. £100 deposit required by end of November. </a:t>
            </a:r>
          </a:p>
        </p:txBody>
      </p:sp>
      <p:pic>
        <p:nvPicPr>
          <p:cNvPr id="4" name="Content Placeholder 3"/>
          <p:cNvPicPr>
            <a:picLocks noGrp="1" noChangeAspect="1"/>
          </p:cNvPicPr>
          <p:nvPr>
            <p:ph idx="1"/>
          </p:nvPr>
        </p:nvPicPr>
        <p:blipFill>
          <a:blip r:embed="rId2"/>
          <a:stretch>
            <a:fillRect/>
          </a:stretch>
        </p:blipFill>
        <p:spPr>
          <a:xfrm>
            <a:off x="3135085" y="2798824"/>
            <a:ext cx="5753918" cy="3684686"/>
          </a:xfrm>
          <a:prstGeom prst="rect">
            <a:avLst/>
          </a:prstGeom>
        </p:spPr>
      </p:pic>
    </p:spTree>
    <p:extLst>
      <p:ext uri="{BB962C8B-B14F-4D97-AF65-F5344CB8AC3E}">
        <p14:creationId xmlns:p14="http://schemas.microsoft.com/office/powerpoint/2010/main" val="1938521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9685CAA-7702-4E27-8C68-1BB7174AF284}"/>
              </a:ext>
            </a:extLst>
          </p:cNvPr>
          <p:cNvSpPr/>
          <p:nvPr/>
        </p:nvSpPr>
        <p:spPr>
          <a:xfrm>
            <a:off x="0" y="0"/>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chemeClr val="tx1"/>
              </a:solidFill>
              <a:latin typeface="Comic Sans MS" panose="030F0702030302020204" pitchFamily="66" charset="0"/>
            </a:endParaRPr>
          </a:p>
          <a:p>
            <a:pPr algn="ctr"/>
            <a:endParaRPr lang="en-GB" sz="2400" b="1" dirty="0">
              <a:solidFill>
                <a:schemeClr val="tx1"/>
              </a:solidFill>
              <a:latin typeface="Comic Sans MS" panose="030F0702030302020204" pitchFamily="66" charset="0"/>
            </a:endParaRPr>
          </a:p>
          <a:p>
            <a:pPr algn="ctr"/>
            <a:r>
              <a:rPr lang="en-GB" sz="2400" b="1" dirty="0">
                <a:solidFill>
                  <a:schemeClr val="tx1"/>
                </a:solidFill>
                <a:latin typeface="CCW Precursive 1" panose="03050602040000000000" pitchFamily="66" charset="0"/>
              </a:rPr>
              <a:t>Bags</a:t>
            </a:r>
          </a:p>
          <a:p>
            <a:pPr algn="ctr"/>
            <a:r>
              <a:rPr lang="en-GB" sz="2000" dirty="0">
                <a:solidFill>
                  <a:schemeClr val="tx1"/>
                </a:solidFill>
                <a:latin typeface="CCW Precursive 1" panose="03050602040000000000" pitchFamily="66" charset="0"/>
              </a:rPr>
              <a:t>Only bring necessary items to school. Bags are kept in lockers and PE bags need to be in school every day please</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400" dirty="0">
              <a:solidFill>
                <a:schemeClr val="tx1"/>
              </a:solidFill>
              <a:latin typeface="Comic Sans MS" panose="030F0702030302020204" pitchFamily="66" charset="0"/>
            </a:endParaRPr>
          </a:p>
        </p:txBody>
      </p:sp>
      <p:sp>
        <p:nvSpPr>
          <p:cNvPr id="7" name="Rectangle: Rounded Corners 6">
            <a:extLst>
              <a:ext uri="{FF2B5EF4-FFF2-40B4-BE49-F238E27FC236}">
                <a16:creationId xmlns:a16="http://schemas.microsoft.com/office/drawing/2014/main" id="{4CB723F0-2E7F-4D48-919C-6B717C7AB757}"/>
              </a:ext>
            </a:extLst>
          </p:cNvPr>
          <p:cNvSpPr/>
          <p:nvPr/>
        </p:nvSpPr>
        <p:spPr>
          <a:xfrm>
            <a:off x="6753726" y="0"/>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CW Precursive 1" panose="03050602040000000000" pitchFamily="66" charset="0"/>
              </a:rPr>
              <a:t>Shoes</a:t>
            </a:r>
          </a:p>
          <a:p>
            <a:pPr algn="ctr">
              <a:spcBef>
                <a:spcPct val="0"/>
              </a:spcBef>
              <a:buClrTx/>
              <a:buSzTx/>
              <a:buFontTx/>
              <a:buNone/>
            </a:pPr>
            <a:r>
              <a:rPr lang="en-GB" sz="2000" dirty="0">
                <a:solidFill>
                  <a:schemeClr val="tx1"/>
                </a:solidFill>
                <a:latin typeface="CCW Precursive 1" panose="03050602040000000000" pitchFamily="66" charset="0"/>
              </a:rPr>
              <a:t>Children to wear appropriate black school shoes.</a:t>
            </a:r>
            <a:endParaRPr lang="en-GB" altLang="en-US" sz="2000" dirty="0">
              <a:solidFill>
                <a:schemeClr val="tx1"/>
              </a:solidFill>
              <a:latin typeface="CCW Precursive 1" panose="03050602040000000000"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b="1"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dirty="0"/>
          </a:p>
        </p:txBody>
      </p:sp>
      <p:sp>
        <p:nvSpPr>
          <p:cNvPr id="8" name="Rectangle: Rounded Corners 7">
            <a:extLst>
              <a:ext uri="{FF2B5EF4-FFF2-40B4-BE49-F238E27FC236}">
                <a16:creationId xmlns:a16="http://schemas.microsoft.com/office/drawing/2014/main" id="{8D96EF29-483B-4466-AD03-D8FDB327444D}"/>
              </a:ext>
            </a:extLst>
          </p:cNvPr>
          <p:cNvSpPr/>
          <p:nvPr/>
        </p:nvSpPr>
        <p:spPr>
          <a:xfrm>
            <a:off x="0" y="3665621"/>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CW Precursive 1" panose="03050602040000000000" pitchFamily="66" charset="0"/>
            </a:endParaRPr>
          </a:p>
          <a:p>
            <a:pPr algn="ctr"/>
            <a:endParaRPr lang="en-GB" sz="2000" b="1" dirty="0">
              <a:solidFill>
                <a:schemeClr val="tx1"/>
              </a:solidFill>
              <a:latin typeface="CCW Precursive 1" panose="03050602040000000000" pitchFamily="66" charset="0"/>
            </a:endParaRPr>
          </a:p>
          <a:p>
            <a:pPr algn="ctr"/>
            <a:r>
              <a:rPr lang="en-GB" sz="2000" b="1" dirty="0">
                <a:solidFill>
                  <a:schemeClr val="tx1"/>
                </a:solidFill>
                <a:latin typeface="CCW Precursive 1" panose="03050602040000000000" pitchFamily="66" charset="0"/>
              </a:rPr>
              <a:t>Sweatshirts and Cardigans</a:t>
            </a:r>
          </a:p>
          <a:p>
            <a:pPr algn="ctr"/>
            <a:r>
              <a:rPr lang="en-GB" sz="2000" dirty="0">
                <a:solidFill>
                  <a:schemeClr val="tx1"/>
                </a:solidFill>
                <a:latin typeface="CCW Precursive 1" panose="03050602040000000000" pitchFamily="66" charset="0"/>
              </a:rPr>
              <a:t>From September 2026 – blue, jade or purple jumpers to be purchased. </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p:txBody>
      </p:sp>
      <p:sp>
        <p:nvSpPr>
          <p:cNvPr id="9" name="Rectangle: Rounded Corners 8">
            <a:extLst>
              <a:ext uri="{FF2B5EF4-FFF2-40B4-BE49-F238E27FC236}">
                <a16:creationId xmlns:a16="http://schemas.microsoft.com/office/drawing/2014/main" id="{294B2318-82EA-448F-80D6-2DED022B3EB6}"/>
              </a:ext>
            </a:extLst>
          </p:cNvPr>
          <p:cNvSpPr/>
          <p:nvPr/>
        </p:nvSpPr>
        <p:spPr>
          <a:xfrm>
            <a:off x="6753726" y="3665621"/>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latin typeface="CCW Precursive 1" panose="03050602040000000000" pitchFamily="66" charset="0"/>
            </a:endParaRPr>
          </a:p>
          <a:p>
            <a:pPr algn="ctr"/>
            <a:endParaRPr lang="en-GB" sz="2000" b="1" dirty="0">
              <a:solidFill>
                <a:schemeClr val="tx1"/>
              </a:solidFill>
              <a:latin typeface="CCW Precursive 1" panose="03050602040000000000" pitchFamily="66" charset="0"/>
            </a:endParaRPr>
          </a:p>
          <a:p>
            <a:pPr algn="ctr"/>
            <a:endParaRPr lang="en-GB" sz="2000" b="1" dirty="0">
              <a:solidFill>
                <a:schemeClr val="tx1"/>
              </a:solidFill>
              <a:latin typeface="CCW Precursive 1" panose="03050602040000000000" pitchFamily="66" charset="0"/>
            </a:endParaRPr>
          </a:p>
          <a:p>
            <a:pPr algn="ctr"/>
            <a:endParaRPr lang="en-GB" sz="2000" b="1" dirty="0">
              <a:solidFill>
                <a:schemeClr val="tx1"/>
              </a:solidFill>
              <a:latin typeface="CCW Precursive 1" panose="03050602040000000000" pitchFamily="66" charset="0"/>
            </a:endParaRPr>
          </a:p>
          <a:p>
            <a:pPr algn="ctr"/>
            <a:endParaRPr lang="en-GB" sz="2000" b="1" dirty="0">
              <a:solidFill>
                <a:schemeClr val="tx1"/>
              </a:solidFill>
              <a:latin typeface="CCW Precursive 1" panose="03050602040000000000" pitchFamily="66" charset="0"/>
            </a:endParaRPr>
          </a:p>
          <a:p>
            <a:pPr algn="ctr"/>
            <a:endParaRPr lang="en-GB" sz="2000" b="1" dirty="0">
              <a:solidFill>
                <a:schemeClr val="tx1"/>
              </a:solidFill>
              <a:latin typeface="CCW Precursive 1" panose="03050602040000000000" pitchFamily="66" charset="0"/>
            </a:endParaRPr>
          </a:p>
          <a:p>
            <a:pPr algn="ctr"/>
            <a:endParaRPr lang="en-GB" sz="2000" b="1" dirty="0">
              <a:solidFill>
                <a:schemeClr val="tx1"/>
              </a:solidFill>
              <a:latin typeface="CCW Precursive 1" panose="03050602040000000000" pitchFamily="66" charset="0"/>
            </a:endParaRPr>
          </a:p>
          <a:p>
            <a:pPr algn="ctr"/>
            <a:r>
              <a:rPr lang="en-GB" sz="2000" b="1" dirty="0">
                <a:solidFill>
                  <a:schemeClr val="tx1"/>
                </a:solidFill>
                <a:latin typeface="CCW Precursive 1" panose="03050602040000000000" pitchFamily="66" charset="0"/>
              </a:rPr>
              <a:t>PE Kit</a:t>
            </a:r>
          </a:p>
          <a:p>
            <a:pPr algn="ctr"/>
            <a:endParaRPr lang="en-GB" sz="2000" dirty="0">
              <a:solidFill>
                <a:schemeClr val="tx1"/>
              </a:solidFill>
              <a:latin typeface="CCW Precursive 1" panose="03050602040000000000" pitchFamily="66" charset="0"/>
            </a:endParaRPr>
          </a:p>
          <a:p>
            <a:pPr algn="ctr"/>
            <a:r>
              <a:rPr lang="en-GB" sz="2000" dirty="0">
                <a:solidFill>
                  <a:schemeClr val="tx1"/>
                </a:solidFill>
                <a:latin typeface="CCW Precursive 1" panose="03050602040000000000" pitchFamily="66" charset="0"/>
              </a:rPr>
              <a:t>White t-shirt </a:t>
            </a:r>
          </a:p>
          <a:p>
            <a:pPr algn="ctr"/>
            <a:endParaRPr lang="en-GB" sz="2000" dirty="0">
              <a:solidFill>
                <a:schemeClr val="tx1"/>
              </a:solidFill>
              <a:latin typeface="CCW Precursive 1" panose="03050602040000000000" pitchFamily="66" charset="0"/>
            </a:endParaRPr>
          </a:p>
          <a:p>
            <a:pPr algn="ctr"/>
            <a:r>
              <a:rPr lang="en-GB" sz="2000" dirty="0">
                <a:solidFill>
                  <a:schemeClr val="tx1"/>
                </a:solidFill>
                <a:latin typeface="CCW Precursive 1" panose="03050602040000000000" pitchFamily="66" charset="0"/>
              </a:rPr>
              <a:t>Black shorts</a:t>
            </a:r>
          </a:p>
          <a:p>
            <a:pPr algn="ctr"/>
            <a:endParaRPr lang="en-GB" sz="2000" dirty="0">
              <a:solidFill>
                <a:schemeClr val="tx1"/>
              </a:solidFill>
              <a:latin typeface="CCW Precursive 1" panose="03050602040000000000" pitchFamily="66" charset="0"/>
            </a:endParaRPr>
          </a:p>
          <a:p>
            <a:pPr algn="ctr"/>
            <a:r>
              <a:rPr lang="en-GB" sz="2000" dirty="0">
                <a:solidFill>
                  <a:schemeClr val="tx1"/>
                </a:solidFill>
                <a:latin typeface="CCW Precursive 1" panose="03050602040000000000" pitchFamily="66" charset="0"/>
              </a:rPr>
              <a:t>Joggers or leggings for the Autumn/winter term</a:t>
            </a:r>
          </a:p>
          <a:p>
            <a:pPr algn="ctr"/>
            <a:r>
              <a:rPr lang="en-GB" sz="2400" b="1" dirty="0">
                <a:solidFill>
                  <a:schemeClr val="tx1"/>
                </a:solidFill>
                <a:latin typeface="CCW Precursive 1" panose="03050602040000000000" pitchFamily="66" charset="0"/>
              </a:rPr>
              <a:t>No jewellery </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p:txBody>
      </p:sp>
      <p:pic>
        <p:nvPicPr>
          <p:cNvPr id="11" name="Picture 2" descr="Image result for heavy backpack cartoon">
            <a:extLst>
              <a:ext uri="{FF2B5EF4-FFF2-40B4-BE49-F238E27FC236}">
                <a16:creationId xmlns:a16="http://schemas.microsoft.com/office/drawing/2014/main" id="{18A2C807-A488-4609-97BE-9E381A774A5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6392" y="1226546"/>
            <a:ext cx="2418079" cy="18135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70E153E-3F2D-4C9D-970A-0D2A1B561D52}"/>
              </a:ext>
            </a:extLst>
          </p:cNvPr>
          <p:cNvPicPr>
            <a:picLocks noChangeAspect="1"/>
          </p:cNvPicPr>
          <p:nvPr/>
        </p:nvPicPr>
        <p:blipFill>
          <a:blip r:embed="rId3"/>
          <a:stretch>
            <a:fillRect/>
          </a:stretch>
        </p:blipFill>
        <p:spPr>
          <a:xfrm rot="694310">
            <a:off x="7972425" y="1458077"/>
            <a:ext cx="2428506" cy="1185111"/>
          </a:xfrm>
          <a:prstGeom prst="rect">
            <a:avLst/>
          </a:prstGeom>
        </p:spPr>
      </p:pic>
      <p:pic>
        <p:nvPicPr>
          <p:cNvPr id="3" name="Picture 2">
            <a:extLst>
              <a:ext uri="{FF2B5EF4-FFF2-40B4-BE49-F238E27FC236}">
                <a16:creationId xmlns:a16="http://schemas.microsoft.com/office/drawing/2014/main" id="{485FA680-3B9C-6C8D-85CF-0DE679548A46}"/>
              </a:ext>
            </a:extLst>
          </p:cNvPr>
          <p:cNvPicPr>
            <a:picLocks noChangeAspect="1"/>
          </p:cNvPicPr>
          <p:nvPr/>
        </p:nvPicPr>
        <p:blipFill>
          <a:blip r:embed="rId4"/>
          <a:stretch>
            <a:fillRect/>
          </a:stretch>
        </p:blipFill>
        <p:spPr>
          <a:xfrm>
            <a:off x="1292631" y="5443799"/>
            <a:ext cx="3035456" cy="1301817"/>
          </a:xfrm>
          <a:prstGeom prst="rect">
            <a:avLst/>
          </a:prstGeom>
        </p:spPr>
      </p:pic>
    </p:spTree>
    <p:extLst>
      <p:ext uri="{BB962C8B-B14F-4D97-AF65-F5344CB8AC3E}">
        <p14:creationId xmlns:p14="http://schemas.microsoft.com/office/powerpoint/2010/main" val="4282754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dirty="0">
                <a:latin typeface="CCW Precursive 1" panose="03050602040000000000" pitchFamily="66" charset="0"/>
              </a:rPr>
              <a:t>Snack Time</a:t>
            </a:r>
          </a:p>
        </p:txBody>
      </p:sp>
      <p:sp>
        <p:nvSpPr>
          <p:cNvPr id="4" name="Content Placeholder 2">
            <a:extLst>
              <a:ext uri="{FF2B5EF4-FFF2-40B4-BE49-F238E27FC236}">
                <a16:creationId xmlns:a16="http://schemas.microsoft.com/office/drawing/2014/main" id="{97016012-1AA7-498D-864A-AF96F77E0986}"/>
              </a:ext>
            </a:extLst>
          </p:cNvPr>
          <p:cNvSpPr>
            <a:spLocks noGrp="1"/>
          </p:cNvSpPr>
          <p:nvPr>
            <p:ph idx="1"/>
          </p:nvPr>
        </p:nvSpPr>
        <p:spPr>
          <a:xfrm>
            <a:off x="2501706" y="1796928"/>
            <a:ext cx="8803036" cy="4506347"/>
          </a:xfrm>
        </p:spPr>
        <p:txBody>
          <a:bodyPr>
            <a:normAutofit/>
          </a:bodyPr>
          <a:lstStyle/>
          <a:p>
            <a:pPr marL="0" indent="0" fontAlgn="auto">
              <a:lnSpc>
                <a:spcPct val="100000"/>
              </a:lnSpc>
              <a:spcAft>
                <a:spcPts val="0"/>
              </a:spcAft>
              <a:buClr>
                <a:schemeClr val="accent1">
                  <a:lumMod val="75000"/>
                </a:schemeClr>
              </a:buClr>
              <a:buNone/>
              <a:defRPr/>
            </a:pPr>
            <a:r>
              <a:rPr lang="en-GB" altLang="en-US" sz="2500" dirty="0">
                <a:latin typeface="CCW Precursive 1" panose="03050602040000000000" pitchFamily="66" charset="0"/>
              </a:rPr>
              <a:t>Please bring a healthy snack to school: </a:t>
            </a:r>
          </a:p>
          <a:p>
            <a:pPr marL="0" indent="0" fontAlgn="auto">
              <a:lnSpc>
                <a:spcPct val="100000"/>
              </a:lnSpc>
              <a:spcAft>
                <a:spcPts val="0"/>
              </a:spcAft>
              <a:buClr>
                <a:schemeClr val="accent1">
                  <a:lumMod val="75000"/>
                </a:schemeClr>
              </a:buClr>
              <a:buNone/>
              <a:defRPr/>
            </a:pPr>
            <a:endParaRPr lang="en-GB" altLang="en-US" sz="2500" dirty="0">
              <a:latin typeface="CCW Precursive 1" panose="03050602040000000000" pitchFamily="66" charset="0"/>
            </a:endParaRPr>
          </a:p>
          <a:p>
            <a:pPr marL="0" indent="0" fontAlgn="auto">
              <a:lnSpc>
                <a:spcPct val="100000"/>
              </a:lnSpc>
              <a:spcAft>
                <a:spcPts val="0"/>
              </a:spcAft>
              <a:buClr>
                <a:schemeClr val="accent1">
                  <a:lumMod val="75000"/>
                </a:schemeClr>
              </a:buClr>
              <a:buNone/>
              <a:defRPr/>
            </a:pPr>
            <a:r>
              <a:rPr lang="en-US" altLang="en-US" sz="2500" dirty="0">
                <a:latin typeface="CCW Precursive 1" panose="03050602040000000000" pitchFamily="66" charset="0"/>
              </a:rPr>
              <a:t>Fresh fruit, raw vegetables, plain crackers, plain rice cakes or breadsticks.</a:t>
            </a:r>
          </a:p>
          <a:p>
            <a:pPr marL="0" indent="0" fontAlgn="auto">
              <a:lnSpc>
                <a:spcPct val="100000"/>
              </a:lnSpc>
              <a:spcAft>
                <a:spcPts val="0"/>
              </a:spcAft>
              <a:buClr>
                <a:schemeClr val="accent1">
                  <a:lumMod val="75000"/>
                </a:schemeClr>
              </a:buClr>
              <a:buNone/>
              <a:defRPr/>
            </a:pPr>
            <a:endParaRPr lang="en-US" altLang="en-US" sz="2500" dirty="0">
              <a:latin typeface="CCW Precursive 1" panose="03050602040000000000" pitchFamily="66" charset="0"/>
            </a:endParaRPr>
          </a:p>
          <a:p>
            <a:pPr marL="0" indent="0" fontAlgn="auto">
              <a:lnSpc>
                <a:spcPct val="100000"/>
              </a:lnSpc>
              <a:spcAft>
                <a:spcPts val="0"/>
              </a:spcAft>
              <a:buClr>
                <a:schemeClr val="accent1">
                  <a:lumMod val="75000"/>
                </a:schemeClr>
              </a:buClr>
              <a:buNone/>
              <a:defRPr/>
            </a:pPr>
            <a:r>
              <a:rPr lang="en-US" altLang="en-US" sz="2500" dirty="0">
                <a:latin typeface="CCW Precursive 1" panose="03050602040000000000" pitchFamily="66" charset="0"/>
              </a:rPr>
              <a:t>Friday – treat day.</a:t>
            </a:r>
            <a:endParaRPr lang="en-GB" altLang="en-US" sz="2500" dirty="0">
              <a:latin typeface="CCW Precursive 1" panose="03050602040000000000" pitchFamily="66" charset="0"/>
            </a:endParaRPr>
          </a:p>
        </p:txBody>
      </p:sp>
      <p:pic>
        <p:nvPicPr>
          <p:cNvPr id="5" name="Picture 7" descr="ANd9GcR5282nFHe0b0hrBUcgIfLwRrF_QjMg3ExEpgEck4NLj7EQ37FjHA">
            <a:extLst>
              <a:ext uri="{FF2B5EF4-FFF2-40B4-BE49-F238E27FC236}">
                <a16:creationId xmlns:a16="http://schemas.microsoft.com/office/drawing/2014/main" id="{20661ECD-715A-4E52-ADDC-5DD6C580BE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6769" y="4785310"/>
            <a:ext cx="1929875" cy="1517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6021208_f496">
            <a:extLst>
              <a:ext uri="{FF2B5EF4-FFF2-40B4-BE49-F238E27FC236}">
                <a16:creationId xmlns:a16="http://schemas.microsoft.com/office/drawing/2014/main" id="{90BE35BB-B063-41D2-84ED-DE2E1060B3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9965" y="4785310"/>
            <a:ext cx="2018868" cy="151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1" descr="190672_173300039389418_6665312_n">
            <a:extLst>
              <a:ext uri="{FF2B5EF4-FFF2-40B4-BE49-F238E27FC236}">
                <a16:creationId xmlns:a16="http://schemas.microsoft.com/office/drawing/2014/main" id="{9C1C52BF-A5C7-4F8C-ABC6-D2269755B3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27612" y="4832925"/>
            <a:ext cx="1826693" cy="1659949"/>
          </a:xfrm>
          <a:prstGeom prst="ellipse">
            <a:avLst/>
          </a:prstGeom>
          <a:ln w="9525">
            <a:noFill/>
            <a:miter lim="800000"/>
            <a:headEnd/>
            <a:tailEnd/>
          </a:ln>
          <a:effectLst>
            <a:outerShdw blurRad="381000" dist="292100" dir="5400000" sx="-80000" sy="-18000" rotWithShape="0">
              <a:srgbClr val="000000">
                <a:alpha val="22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4490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E86EB-445E-402A-888A-CD13588F286B}"/>
              </a:ext>
            </a:extLst>
          </p:cNvPr>
          <p:cNvSpPr>
            <a:spLocks noGrp="1"/>
          </p:cNvSpPr>
          <p:nvPr>
            <p:ph type="title"/>
          </p:nvPr>
        </p:nvSpPr>
        <p:spPr/>
        <p:txBody>
          <a:bodyPr/>
          <a:lstStyle/>
          <a:p>
            <a:r>
              <a:rPr lang="en-GB" dirty="0">
                <a:latin typeface="CCW Precursive 1" panose="03050602040000000000" pitchFamily="66" charset="0"/>
              </a:rPr>
              <a:t>Thank you for coming!</a:t>
            </a:r>
          </a:p>
        </p:txBody>
      </p:sp>
      <p:sp>
        <p:nvSpPr>
          <p:cNvPr id="3" name="Content Placeholder 2">
            <a:extLst>
              <a:ext uri="{FF2B5EF4-FFF2-40B4-BE49-F238E27FC236}">
                <a16:creationId xmlns:a16="http://schemas.microsoft.com/office/drawing/2014/main" id="{2C5CB3BE-8E89-408C-B217-8CA2C84C69F7}"/>
              </a:ext>
            </a:extLst>
          </p:cNvPr>
          <p:cNvSpPr>
            <a:spLocks noGrp="1"/>
          </p:cNvSpPr>
          <p:nvPr>
            <p:ph idx="1"/>
          </p:nvPr>
        </p:nvSpPr>
        <p:spPr>
          <a:xfrm>
            <a:off x="4968499" y="2333868"/>
            <a:ext cx="7223501" cy="4351338"/>
          </a:xfrm>
        </p:spPr>
        <p:txBody>
          <a:bodyPr>
            <a:normAutofit/>
          </a:bodyPr>
          <a:lstStyle/>
          <a:p>
            <a:pPr marL="0" indent="0">
              <a:buNone/>
            </a:pPr>
            <a:r>
              <a:rPr lang="en-GB" altLang="en-US" sz="3600" dirty="0">
                <a:solidFill>
                  <a:schemeClr val="tx1"/>
                </a:solidFill>
                <a:latin typeface="CCW Precursive 1" panose="03050602040000000000" pitchFamily="66" charset="0"/>
              </a:rPr>
              <a:t>We are looking forward to a fantastic year with our fabulous class!</a:t>
            </a:r>
          </a:p>
          <a:p>
            <a:pPr marL="0" indent="0">
              <a:buNone/>
            </a:pPr>
            <a:endParaRPr lang="en-GB" altLang="en-US" dirty="0"/>
          </a:p>
          <a:p>
            <a:pPr marL="0" indent="0">
              <a:buNone/>
            </a:pPr>
            <a:endParaRPr lang="en-GB" altLang="en-US" dirty="0"/>
          </a:p>
          <a:p>
            <a:pPr marL="0" indent="0">
              <a:buNone/>
            </a:pPr>
            <a:endParaRPr lang="en-GB" altLang="en-US" dirty="0">
              <a:solidFill>
                <a:schemeClr val="tx1"/>
              </a:solidFill>
            </a:endParaRPr>
          </a:p>
        </p:txBody>
      </p:sp>
      <p:pic>
        <p:nvPicPr>
          <p:cNvPr id="13314" name="Picture 2" descr="Image result for thinking person cartoon">
            <a:extLst>
              <a:ext uri="{FF2B5EF4-FFF2-40B4-BE49-F238E27FC236}">
                <a16:creationId xmlns:a16="http://schemas.microsoft.com/office/drawing/2014/main" id="{01C86F54-2EBD-4337-A1CB-E245488E17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3408" y="1838919"/>
            <a:ext cx="3636146" cy="4653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4363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7F23E29885FB3479C90CD561B99E58C" ma:contentTypeVersion="11" ma:contentTypeDescription="Create a new document." ma:contentTypeScope="" ma:versionID="f6293e72685f3ed16eca8ad9a3bf6069">
  <xsd:schema xmlns:xsd="http://www.w3.org/2001/XMLSchema" xmlns:xs="http://www.w3.org/2001/XMLSchema" xmlns:p="http://schemas.microsoft.com/office/2006/metadata/properties" xmlns:ns3="09a25de6-6761-4913-8d10-6dc5b825afdc" xmlns:ns4="545e7af0-3206-4059-8a97-e7af19e464e0" targetNamespace="http://schemas.microsoft.com/office/2006/metadata/properties" ma:root="true" ma:fieldsID="40f128fefeeb8813b5ba81081f41b173" ns3:_="" ns4:_="">
    <xsd:import namespace="09a25de6-6761-4913-8d10-6dc5b825afdc"/>
    <xsd:import namespace="545e7af0-3206-4059-8a97-e7af19e464e0"/>
    <xsd:element name="properties">
      <xsd:complexType>
        <xsd:sequence>
          <xsd:element name="documentManagement">
            <xsd:complexType>
              <xsd:all>
                <xsd:element ref="ns3:SharedWithUsers" minOccurs="0"/>
                <xsd:element ref="ns4:MediaServiceMetadata" minOccurs="0"/>
                <xsd:element ref="ns4:MediaServiceFastMetadata" minOccurs="0"/>
                <xsd:element ref="ns4:MediaServiceAutoTags" minOccurs="0"/>
                <xsd:element ref="ns4:MediaServiceDateTaken" minOccurs="0"/>
                <xsd:element ref="ns4:MediaServiceLocation" minOccurs="0"/>
                <xsd:element ref="ns3:SharedWithDetails" minOccurs="0"/>
                <xsd:element ref="ns3:SharingHintHash"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a25de6-6761-4913-8d10-6dc5b825afd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45e7af0-3206-4059-8a97-e7af19e464e0" elementFormDefault="qualified">
    <xsd:import namespace="http://schemas.microsoft.com/office/2006/documentManagement/types"/>
    <xsd:import namespace="http://schemas.microsoft.com/office/infopath/2007/PartnerControls"/>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AutoTags" ma:index="11" nillable="true" ma:displayName="MediaServiceAutoTags" ma:description="" ma:internalName="MediaServiceAutoTags" ma:readOnly="true">
      <xsd:simpleType>
        <xsd:restriction base="dms:Text"/>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04CCE6E-AB1C-4BBD-A183-7CF947C1CE8C}">
  <ds:schemaRefs>
    <ds:schemaRef ds:uri="http://schemas.microsoft.com/sharepoint/v3/contenttype/forms"/>
  </ds:schemaRefs>
</ds:datastoreItem>
</file>

<file path=customXml/itemProps2.xml><?xml version="1.0" encoding="utf-8"?>
<ds:datastoreItem xmlns:ds="http://schemas.openxmlformats.org/officeDocument/2006/customXml" ds:itemID="{DDFCA21D-D394-45F5-9012-895AFF85A6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a25de6-6761-4913-8d10-6dc5b825afdc"/>
    <ds:schemaRef ds:uri="545e7af0-3206-4059-8a97-e7af19e464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420B61-36DF-4C62-A83D-B92F01F28535}">
  <ds:schemaRefs>
    <ds:schemaRef ds:uri="http://schemas.microsoft.com/office/2006/metadata/properties"/>
    <ds:schemaRef ds:uri="http://purl.org/dc/elements/1.1/"/>
    <ds:schemaRef ds:uri="09a25de6-6761-4913-8d10-6dc5b825afdc"/>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545e7af0-3206-4059-8a97-e7af19e464e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4183</TotalTime>
  <Words>577</Words>
  <Application>Microsoft Office PowerPoint</Application>
  <PresentationFormat>Widescreen</PresentationFormat>
  <Paragraphs>138</Paragraphs>
  <Slides>17</Slides>
  <Notes>1</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Office Theme</vt:lpstr>
      <vt:lpstr>1_Office Theme</vt:lpstr>
      <vt:lpstr>Welcome to  Year 4</vt:lpstr>
      <vt:lpstr>PowerPoint Presentation</vt:lpstr>
      <vt:lpstr>PowerPoint Presentation</vt:lpstr>
      <vt:lpstr>Communication</vt:lpstr>
      <vt:lpstr>Behaviour and Relationship Policy</vt:lpstr>
      <vt:lpstr>Working together in partnership</vt:lpstr>
      <vt:lpstr>Our Graduated Behaviour Approach</vt:lpstr>
      <vt:lpstr>PSHE (Personal, Social, Health &amp; Emotional)</vt:lpstr>
      <vt:lpstr>PowerPoint Presentation</vt:lpstr>
      <vt:lpstr>www.wemburyprimary.co.uk</vt:lpstr>
      <vt:lpstr>Supporting Children with Special Needs</vt:lpstr>
      <vt:lpstr>PowerPoint Presentation</vt:lpstr>
      <vt:lpstr>PowerPoint Presentation</vt:lpstr>
      <vt:lpstr>Pixies Holt – 30th – 1st  July (2 night residential)  Further details to follow later in the term  Cost will be around £200. £100 deposit required by end of November. </vt:lpstr>
      <vt:lpstr>PowerPoint Presentation</vt:lpstr>
      <vt:lpstr>Snack Time</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Jellyfish Class</dc:title>
  <dc:creator>Lyn Chamberlain</dc:creator>
  <cp:lastModifiedBy>WEM - Susie Jackson</cp:lastModifiedBy>
  <cp:revision>39</cp:revision>
  <dcterms:created xsi:type="dcterms:W3CDTF">2020-10-03T16:46:37Z</dcterms:created>
  <dcterms:modified xsi:type="dcterms:W3CDTF">2026-09-18T14:46:19Z</dcterms:modified>
</cp:coreProperties>
</file>