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2"/>
  </p:notesMasterIdLst>
  <p:sldIdLst>
    <p:sldId id="256" r:id="rId6"/>
    <p:sldId id="320" r:id="rId7"/>
    <p:sldId id="326" r:id="rId8"/>
    <p:sldId id="306" r:id="rId9"/>
    <p:sldId id="325" r:id="rId10"/>
    <p:sldId id="259" r:id="rId11"/>
    <p:sldId id="305" r:id="rId12"/>
    <p:sldId id="263" r:id="rId13"/>
    <p:sldId id="314" r:id="rId14"/>
    <p:sldId id="322" r:id="rId15"/>
    <p:sldId id="323" r:id="rId16"/>
    <p:sldId id="330" r:id="rId17"/>
    <p:sldId id="289" r:id="rId18"/>
    <p:sldId id="269" r:id="rId19"/>
    <p:sldId id="270" r:id="rId20"/>
    <p:sldId id="2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C5ED"/>
    <a:srgbClr val="FFCCCC"/>
    <a:srgbClr val="FFCCFF"/>
    <a:srgbClr val="D2E0E0"/>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D07978-9111-4373-A2C7-2C38E1B67C27}" type="doc">
      <dgm:prSet loTypeId="urn:microsoft.com/office/officeart/2005/8/layout/radial6" loCatId="relationship" qsTypeId="urn:microsoft.com/office/officeart/2005/8/quickstyle/simple1" qsCatId="simple" csTypeId="urn:microsoft.com/office/officeart/2005/8/colors/accent1_2" csCatId="accent1" phldr="1"/>
      <dgm:spPr/>
      <dgm:t>
        <a:bodyPr/>
        <a:lstStyle/>
        <a:p>
          <a:endParaRPr lang="en-GB"/>
        </a:p>
      </dgm:t>
    </dgm:pt>
    <dgm:pt modelId="{25EBF1B2-A79C-4173-A216-E407DF2EA8E3}">
      <dgm:prSet phldrT="[Text]"/>
      <dgm:spPr/>
      <dgm:t>
        <a:bodyPr/>
        <a:lstStyle/>
        <a:p>
          <a:r>
            <a:rPr lang="en-GB" dirty="0">
              <a:latin typeface="CCW Precursive 1" panose="03050602040000000000" pitchFamily="66" charset="0"/>
            </a:rPr>
            <a:t>Y4</a:t>
          </a:r>
        </a:p>
        <a:p>
          <a:r>
            <a:rPr lang="en-GB" dirty="0">
              <a:latin typeface="CCW Precursive 1" panose="03050602040000000000" pitchFamily="66" charset="0"/>
            </a:rPr>
            <a:t>Team</a:t>
          </a:r>
        </a:p>
      </dgm:t>
    </dgm:pt>
    <dgm:pt modelId="{20A84282-9C90-45C4-860C-6BD2D9D8789B}" type="parTrans" cxnId="{3E871027-F02C-42A1-8961-37F47C2BAC10}">
      <dgm:prSet/>
      <dgm:spPr/>
      <dgm:t>
        <a:bodyPr/>
        <a:lstStyle/>
        <a:p>
          <a:endParaRPr lang="en-GB"/>
        </a:p>
      </dgm:t>
    </dgm:pt>
    <dgm:pt modelId="{297FD606-555B-44B0-A57C-103B129A6870}" type="sibTrans" cxnId="{3E871027-F02C-42A1-8961-37F47C2BAC10}">
      <dgm:prSet/>
      <dgm:spPr/>
      <dgm:t>
        <a:bodyPr/>
        <a:lstStyle/>
        <a:p>
          <a:endParaRPr lang="en-GB"/>
        </a:p>
      </dgm:t>
    </dgm:pt>
    <dgm:pt modelId="{784D8C72-1970-4D26-A228-5F8543A445A5}">
      <dgm:prSet phldrT="[Text]" custT="1"/>
      <dgm:spPr/>
      <dgm:t>
        <a:bodyPr/>
        <a:lstStyle/>
        <a:p>
          <a:r>
            <a:rPr lang="en-GB" sz="1800" dirty="0">
              <a:latin typeface="CCW Precursive 1" panose="03050602040000000000" pitchFamily="66" charset="0"/>
            </a:rPr>
            <a:t>Mrs Jackson</a:t>
          </a:r>
        </a:p>
        <a:p>
          <a:r>
            <a:rPr lang="en-GB" sz="1800" dirty="0">
              <a:latin typeface="CCW Precursive 1" panose="03050602040000000000" pitchFamily="66" charset="0"/>
            </a:rPr>
            <a:t>Teacher</a:t>
          </a:r>
        </a:p>
        <a:p>
          <a:r>
            <a:rPr lang="en-GB" sz="1800" dirty="0">
              <a:latin typeface="CCW Precursive 1" panose="03050602040000000000" pitchFamily="66" charset="0"/>
            </a:rPr>
            <a:t>Deputy Head</a:t>
          </a:r>
        </a:p>
      </dgm:t>
    </dgm:pt>
    <dgm:pt modelId="{351A7AA0-C481-4B40-9188-96C123A33DBD}" type="parTrans" cxnId="{EE14912D-BF53-4D6A-A03D-70A04CCF32D7}">
      <dgm:prSet/>
      <dgm:spPr/>
      <dgm:t>
        <a:bodyPr/>
        <a:lstStyle/>
        <a:p>
          <a:endParaRPr lang="en-GB"/>
        </a:p>
      </dgm:t>
    </dgm:pt>
    <dgm:pt modelId="{77A39181-24D5-4E19-B4A6-E5E226A7472C}" type="sibTrans" cxnId="{EE14912D-BF53-4D6A-A03D-70A04CCF32D7}">
      <dgm:prSet/>
      <dgm:spPr/>
      <dgm:t>
        <a:bodyPr/>
        <a:lstStyle/>
        <a:p>
          <a:endParaRPr lang="en-GB"/>
        </a:p>
      </dgm:t>
    </dgm:pt>
    <dgm:pt modelId="{EE4908B2-274C-4461-9B6B-0F868325BDD7}">
      <dgm:prSet phldrT="[Text]" custT="1"/>
      <dgm:spPr/>
      <dgm:t>
        <a:bodyPr/>
        <a:lstStyle/>
        <a:p>
          <a:endParaRPr lang="en-GB" sz="1100" dirty="0"/>
        </a:p>
        <a:p>
          <a:endParaRPr lang="en-GB" sz="1600" dirty="0">
            <a:latin typeface="CCW Precursive 1" panose="03050602040000000000" pitchFamily="66" charset="0"/>
          </a:endParaRPr>
        </a:p>
        <a:p>
          <a:r>
            <a:rPr lang="en-GB" sz="1600" dirty="0">
              <a:latin typeface="CCW Precursive 1" panose="03050602040000000000" pitchFamily="66" charset="0"/>
            </a:rPr>
            <a:t>Miss Brookes</a:t>
          </a:r>
        </a:p>
        <a:p>
          <a:r>
            <a:rPr lang="en-GB" sz="1600" dirty="0">
              <a:latin typeface="CCW Precursive 1" panose="03050602040000000000" pitchFamily="66" charset="0"/>
            </a:rPr>
            <a:t>Mrs O’Carroll</a:t>
          </a:r>
        </a:p>
        <a:p>
          <a:r>
            <a:rPr lang="en-GB" sz="1600" dirty="0">
              <a:latin typeface="CCW Precursive 1" panose="03050602040000000000" pitchFamily="66" charset="0"/>
            </a:rPr>
            <a:t>Miss Summers</a:t>
          </a:r>
        </a:p>
        <a:p>
          <a:r>
            <a:rPr lang="en-GB" sz="1600" dirty="0">
              <a:latin typeface="CCW Precursive 1" panose="03050602040000000000" pitchFamily="66" charset="0"/>
            </a:rPr>
            <a:t>Mrs Withers</a:t>
          </a:r>
        </a:p>
        <a:p>
          <a:endParaRPr lang="en-GB" sz="1100" dirty="0">
            <a:latin typeface="CCW Precursive 1" panose="03050602040000000000" pitchFamily="66" charset="0"/>
          </a:endParaRPr>
        </a:p>
        <a:p>
          <a:endParaRPr lang="en-GB" sz="1100" dirty="0"/>
        </a:p>
      </dgm:t>
    </dgm:pt>
    <dgm:pt modelId="{A399A0A5-8E97-454F-8D34-FF35852F7D45}" type="parTrans" cxnId="{BD9B46F2-E9E4-431E-85F3-7DA0A12573BE}">
      <dgm:prSet/>
      <dgm:spPr/>
      <dgm:t>
        <a:bodyPr/>
        <a:lstStyle/>
        <a:p>
          <a:endParaRPr lang="en-GB"/>
        </a:p>
      </dgm:t>
    </dgm:pt>
    <dgm:pt modelId="{800A7331-1371-4382-A69C-7B3F5B2D0016}" type="sibTrans" cxnId="{BD9B46F2-E9E4-431E-85F3-7DA0A12573BE}">
      <dgm:prSet/>
      <dgm:spPr/>
      <dgm:t>
        <a:bodyPr/>
        <a:lstStyle/>
        <a:p>
          <a:endParaRPr lang="en-GB"/>
        </a:p>
      </dgm:t>
    </dgm:pt>
    <dgm:pt modelId="{6801F816-D7B9-43EF-AA60-44820F19F77F}">
      <dgm:prSet phldrT="[Text]" custT="1"/>
      <dgm:spPr/>
      <dgm:t>
        <a:bodyPr/>
        <a:lstStyle/>
        <a:p>
          <a:r>
            <a:rPr lang="en-GB" sz="1800" dirty="0">
              <a:latin typeface="CCW Precursive 1" panose="03050602040000000000" pitchFamily="66" charset="0"/>
            </a:rPr>
            <a:t>Mrs Walsh</a:t>
          </a:r>
        </a:p>
        <a:p>
          <a:r>
            <a:rPr lang="en-GB" sz="1800" dirty="0">
              <a:latin typeface="CCW Precursive 1" panose="03050602040000000000" pitchFamily="66" charset="0"/>
            </a:rPr>
            <a:t>Teacher </a:t>
          </a:r>
        </a:p>
      </dgm:t>
    </dgm:pt>
    <dgm:pt modelId="{938E5B97-4B03-4611-9200-DBD193F6D0E4}" type="parTrans" cxnId="{0593AF01-530E-461E-8FE4-ECBF25D3B78F}">
      <dgm:prSet/>
      <dgm:spPr/>
      <dgm:t>
        <a:bodyPr/>
        <a:lstStyle/>
        <a:p>
          <a:endParaRPr lang="en-GB"/>
        </a:p>
      </dgm:t>
    </dgm:pt>
    <dgm:pt modelId="{931FB3AD-838E-4B47-BFB9-38B2E8516272}" type="sibTrans" cxnId="{0593AF01-530E-461E-8FE4-ECBF25D3B78F}">
      <dgm:prSet/>
      <dgm:spPr/>
      <dgm:t>
        <a:bodyPr/>
        <a:lstStyle/>
        <a:p>
          <a:endParaRPr lang="en-GB"/>
        </a:p>
      </dgm:t>
    </dgm:pt>
    <dgm:pt modelId="{D45A7EFB-CCE9-4822-8145-06A1303560B7}">
      <dgm:prSet custT="1"/>
      <dgm:spPr/>
      <dgm:t>
        <a:bodyPr/>
        <a:lstStyle/>
        <a:p>
          <a:r>
            <a:rPr lang="en-GB" sz="1800" dirty="0">
              <a:latin typeface="CCW Precursive 1" panose="03050602040000000000" pitchFamily="66" charset="0"/>
            </a:rPr>
            <a:t>Mrs Brooking </a:t>
          </a:r>
        </a:p>
        <a:p>
          <a:r>
            <a:rPr lang="en-GB" sz="1800" dirty="0">
              <a:latin typeface="CCW Precursive 1" panose="03050602040000000000" pitchFamily="66" charset="0"/>
            </a:rPr>
            <a:t>HLTA</a:t>
          </a:r>
        </a:p>
        <a:p>
          <a:endParaRPr lang="en-GB" sz="900" dirty="0"/>
        </a:p>
      </dgm:t>
    </dgm:pt>
    <dgm:pt modelId="{C0C2315D-C2C5-492E-89B3-E730C35187DB}" type="parTrans" cxnId="{4F7E110F-F458-42D1-ABD5-3A41A69C524B}">
      <dgm:prSet/>
      <dgm:spPr/>
      <dgm:t>
        <a:bodyPr/>
        <a:lstStyle/>
        <a:p>
          <a:endParaRPr lang="en-GB"/>
        </a:p>
      </dgm:t>
    </dgm:pt>
    <dgm:pt modelId="{76B8249F-0DBA-4F3F-B6B8-0AF49117D706}" type="sibTrans" cxnId="{4F7E110F-F458-42D1-ABD5-3A41A69C524B}">
      <dgm:prSet/>
      <dgm:spPr/>
      <dgm:t>
        <a:bodyPr/>
        <a:lstStyle/>
        <a:p>
          <a:endParaRPr lang="en-GB"/>
        </a:p>
      </dgm:t>
    </dgm:pt>
    <dgm:pt modelId="{8D9BA484-7924-4962-89D1-72853ADD5EC6}" type="pres">
      <dgm:prSet presAssocID="{31D07978-9111-4373-A2C7-2C38E1B67C27}" presName="Name0" presStyleCnt="0">
        <dgm:presLayoutVars>
          <dgm:chMax val="1"/>
          <dgm:dir/>
          <dgm:animLvl val="ctr"/>
          <dgm:resizeHandles val="exact"/>
        </dgm:presLayoutVars>
      </dgm:prSet>
      <dgm:spPr/>
    </dgm:pt>
    <dgm:pt modelId="{7E4AA161-A241-41DA-B1A2-1FF1F8E69AA5}" type="pres">
      <dgm:prSet presAssocID="{25EBF1B2-A79C-4173-A216-E407DF2EA8E3}" presName="centerShape" presStyleLbl="node0" presStyleIdx="0" presStyleCnt="1"/>
      <dgm:spPr/>
    </dgm:pt>
    <dgm:pt modelId="{91CC3A36-0262-4391-B114-2DF9C6F91A88}" type="pres">
      <dgm:prSet presAssocID="{784D8C72-1970-4D26-A228-5F8543A445A5}" presName="node" presStyleLbl="node1" presStyleIdx="0" presStyleCnt="4" custScaleX="187326" custScaleY="101217">
        <dgm:presLayoutVars>
          <dgm:bulletEnabled val="1"/>
        </dgm:presLayoutVars>
      </dgm:prSet>
      <dgm:spPr/>
    </dgm:pt>
    <dgm:pt modelId="{3611002B-D94B-44BF-AD25-EC4B0AECEC40}" type="pres">
      <dgm:prSet presAssocID="{784D8C72-1970-4D26-A228-5F8543A445A5}" presName="dummy" presStyleCnt="0"/>
      <dgm:spPr/>
    </dgm:pt>
    <dgm:pt modelId="{8DC7A1C0-55E7-4551-8E0C-8F385734694D}" type="pres">
      <dgm:prSet presAssocID="{77A39181-24D5-4E19-B4A6-E5E226A7472C}" presName="sibTrans" presStyleLbl="sibTrans2D1" presStyleIdx="0" presStyleCnt="4"/>
      <dgm:spPr/>
    </dgm:pt>
    <dgm:pt modelId="{11D2FA51-94B4-4EF1-AB27-CB09BF96F61A}" type="pres">
      <dgm:prSet presAssocID="{6801F816-D7B9-43EF-AA60-44820F19F77F}" presName="node" presStyleLbl="node1" presStyleIdx="1" presStyleCnt="4" custScaleX="126374" custScaleY="102099">
        <dgm:presLayoutVars>
          <dgm:bulletEnabled val="1"/>
        </dgm:presLayoutVars>
      </dgm:prSet>
      <dgm:spPr/>
    </dgm:pt>
    <dgm:pt modelId="{D4249B6D-2CD3-4EE6-9228-3B3A988C18DB}" type="pres">
      <dgm:prSet presAssocID="{6801F816-D7B9-43EF-AA60-44820F19F77F}" presName="dummy" presStyleCnt="0"/>
      <dgm:spPr/>
    </dgm:pt>
    <dgm:pt modelId="{2C9D7735-E16B-4516-93C2-0EC0EE3090F1}" type="pres">
      <dgm:prSet presAssocID="{931FB3AD-838E-4B47-BFB9-38B2E8516272}" presName="sibTrans" presStyleLbl="sibTrans2D1" presStyleIdx="1" presStyleCnt="4"/>
      <dgm:spPr/>
    </dgm:pt>
    <dgm:pt modelId="{12CFA62D-D4B6-42CC-B9D4-AC17745F6B2F}" type="pres">
      <dgm:prSet presAssocID="{EE4908B2-274C-4461-9B6B-0F868325BDD7}" presName="node" presStyleLbl="node1" presStyleIdx="2" presStyleCnt="4" custScaleX="213455" custScaleY="121597">
        <dgm:presLayoutVars>
          <dgm:bulletEnabled val="1"/>
        </dgm:presLayoutVars>
      </dgm:prSet>
      <dgm:spPr/>
    </dgm:pt>
    <dgm:pt modelId="{2087A5E2-B485-4541-B721-887353B43AFD}" type="pres">
      <dgm:prSet presAssocID="{EE4908B2-274C-4461-9B6B-0F868325BDD7}" presName="dummy" presStyleCnt="0"/>
      <dgm:spPr/>
    </dgm:pt>
    <dgm:pt modelId="{B52AE126-188E-45CA-8BFB-2C78BA403A1E}" type="pres">
      <dgm:prSet presAssocID="{800A7331-1371-4382-A69C-7B3F5B2D0016}" presName="sibTrans" presStyleLbl="sibTrans2D1" presStyleIdx="2" presStyleCnt="4"/>
      <dgm:spPr/>
    </dgm:pt>
    <dgm:pt modelId="{19E8C260-23FD-4A2D-978B-F0778DC3F08B}" type="pres">
      <dgm:prSet presAssocID="{D45A7EFB-CCE9-4822-8145-06A1303560B7}" presName="node" presStyleLbl="node1" presStyleIdx="3" presStyleCnt="4" custScaleX="149203" custScaleY="116122" custRadScaleRad="99210" custRadScaleInc="611">
        <dgm:presLayoutVars>
          <dgm:bulletEnabled val="1"/>
        </dgm:presLayoutVars>
      </dgm:prSet>
      <dgm:spPr/>
    </dgm:pt>
    <dgm:pt modelId="{11950C5A-467F-4ED9-973C-74AE9B5EE118}" type="pres">
      <dgm:prSet presAssocID="{D45A7EFB-CCE9-4822-8145-06A1303560B7}" presName="dummy" presStyleCnt="0"/>
      <dgm:spPr/>
    </dgm:pt>
    <dgm:pt modelId="{7CB8C2EB-BF6B-47CF-8CF9-4314DDA0A19A}" type="pres">
      <dgm:prSet presAssocID="{76B8249F-0DBA-4F3F-B6B8-0AF49117D706}" presName="sibTrans" presStyleLbl="sibTrans2D1" presStyleIdx="3" presStyleCnt="4"/>
      <dgm:spPr/>
    </dgm:pt>
  </dgm:ptLst>
  <dgm:cxnLst>
    <dgm:cxn modelId="{E523AC01-DD42-44CC-ACD6-D36A276543A5}" type="presOf" srcId="{800A7331-1371-4382-A69C-7B3F5B2D0016}" destId="{B52AE126-188E-45CA-8BFB-2C78BA403A1E}" srcOrd="0" destOrd="0" presId="urn:microsoft.com/office/officeart/2005/8/layout/radial6"/>
    <dgm:cxn modelId="{0593AF01-530E-461E-8FE4-ECBF25D3B78F}" srcId="{25EBF1B2-A79C-4173-A216-E407DF2EA8E3}" destId="{6801F816-D7B9-43EF-AA60-44820F19F77F}" srcOrd="1" destOrd="0" parTransId="{938E5B97-4B03-4611-9200-DBD193F6D0E4}" sibTransId="{931FB3AD-838E-4B47-BFB9-38B2E8516272}"/>
    <dgm:cxn modelId="{4F7E110F-F458-42D1-ABD5-3A41A69C524B}" srcId="{25EBF1B2-A79C-4173-A216-E407DF2EA8E3}" destId="{D45A7EFB-CCE9-4822-8145-06A1303560B7}" srcOrd="3" destOrd="0" parTransId="{C0C2315D-C2C5-492E-89B3-E730C35187DB}" sibTransId="{76B8249F-0DBA-4F3F-B6B8-0AF49117D706}"/>
    <dgm:cxn modelId="{B69D7423-FED2-4F6C-AA84-F6F3F1A67422}" type="presOf" srcId="{31D07978-9111-4373-A2C7-2C38E1B67C27}" destId="{8D9BA484-7924-4962-89D1-72853ADD5EC6}" srcOrd="0" destOrd="0" presId="urn:microsoft.com/office/officeart/2005/8/layout/radial6"/>
    <dgm:cxn modelId="{3E871027-F02C-42A1-8961-37F47C2BAC10}" srcId="{31D07978-9111-4373-A2C7-2C38E1B67C27}" destId="{25EBF1B2-A79C-4173-A216-E407DF2EA8E3}" srcOrd="0" destOrd="0" parTransId="{20A84282-9C90-45C4-860C-6BD2D9D8789B}" sibTransId="{297FD606-555B-44B0-A57C-103B129A6870}"/>
    <dgm:cxn modelId="{EE14912D-BF53-4D6A-A03D-70A04CCF32D7}" srcId="{25EBF1B2-A79C-4173-A216-E407DF2EA8E3}" destId="{784D8C72-1970-4D26-A228-5F8543A445A5}" srcOrd="0" destOrd="0" parTransId="{351A7AA0-C481-4B40-9188-96C123A33DBD}" sibTransId="{77A39181-24D5-4E19-B4A6-E5E226A7472C}"/>
    <dgm:cxn modelId="{53EFFB38-53A4-4219-95C6-64E5E4DB58C4}" type="presOf" srcId="{D45A7EFB-CCE9-4822-8145-06A1303560B7}" destId="{19E8C260-23FD-4A2D-978B-F0778DC3F08B}" srcOrd="0" destOrd="0" presId="urn:microsoft.com/office/officeart/2005/8/layout/radial6"/>
    <dgm:cxn modelId="{3E658164-8A4E-4450-8420-8329838A1F73}" type="presOf" srcId="{EE4908B2-274C-4461-9B6B-0F868325BDD7}" destId="{12CFA62D-D4B6-42CC-B9D4-AC17745F6B2F}" srcOrd="0" destOrd="0" presId="urn:microsoft.com/office/officeart/2005/8/layout/radial6"/>
    <dgm:cxn modelId="{B0422B45-FB67-4A74-A37A-F30DE680B277}" type="presOf" srcId="{76B8249F-0DBA-4F3F-B6B8-0AF49117D706}" destId="{7CB8C2EB-BF6B-47CF-8CF9-4314DDA0A19A}" srcOrd="0" destOrd="0" presId="urn:microsoft.com/office/officeart/2005/8/layout/radial6"/>
    <dgm:cxn modelId="{CC2B0E51-D06A-4F5A-828E-2676A37A7C53}" type="presOf" srcId="{931FB3AD-838E-4B47-BFB9-38B2E8516272}" destId="{2C9D7735-E16B-4516-93C2-0EC0EE3090F1}" srcOrd="0" destOrd="0" presId="urn:microsoft.com/office/officeart/2005/8/layout/radial6"/>
    <dgm:cxn modelId="{DE8A728F-1D75-4C38-B6DE-4A26C31B5823}" type="presOf" srcId="{784D8C72-1970-4D26-A228-5F8543A445A5}" destId="{91CC3A36-0262-4391-B114-2DF9C6F91A88}" srcOrd="0" destOrd="0" presId="urn:microsoft.com/office/officeart/2005/8/layout/radial6"/>
    <dgm:cxn modelId="{28AE9495-8862-4D39-86ED-DC0609737C2F}" type="presOf" srcId="{25EBF1B2-A79C-4173-A216-E407DF2EA8E3}" destId="{7E4AA161-A241-41DA-B1A2-1FF1F8E69AA5}" srcOrd="0" destOrd="0" presId="urn:microsoft.com/office/officeart/2005/8/layout/radial6"/>
    <dgm:cxn modelId="{FEAF65DD-FA7F-4C68-9571-C5C5FEEFE0FA}" type="presOf" srcId="{77A39181-24D5-4E19-B4A6-E5E226A7472C}" destId="{8DC7A1C0-55E7-4551-8E0C-8F385734694D}" srcOrd="0" destOrd="0" presId="urn:microsoft.com/office/officeart/2005/8/layout/radial6"/>
    <dgm:cxn modelId="{4BD48AE4-AB2F-4500-81E9-A69D815D3036}" type="presOf" srcId="{6801F816-D7B9-43EF-AA60-44820F19F77F}" destId="{11D2FA51-94B4-4EF1-AB27-CB09BF96F61A}" srcOrd="0" destOrd="0" presId="urn:microsoft.com/office/officeart/2005/8/layout/radial6"/>
    <dgm:cxn modelId="{BD9B46F2-E9E4-431E-85F3-7DA0A12573BE}" srcId="{25EBF1B2-A79C-4173-A216-E407DF2EA8E3}" destId="{EE4908B2-274C-4461-9B6B-0F868325BDD7}" srcOrd="2" destOrd="0" parTransId="{A399A0A5-8E97-454F-8D34-FF35852F7D45}" sibTransId="{800A7331-1371-4382-A69C-7B3F5B2D0016}"/>
    <dgm:cxn modelId="{9FB8E43B-700B-48B8-9AAF-391A5D737B5A}" type="presParOf" srcId="{8D9BA484-7924-4962-89D1-72853ADD5EC6}" destId="{7E4AA161-A241-41DA-B1A2-1FF1F8E69AA5}" srcOrd="0" destOrd="0" presId="urn:microsoft.com/office/officeart/2005/8/layout/radial6"/>
    <dgm:cxn modelId="{A9797F19-4427-4A51-BF7E-1E3299721759}" type="presParOf" srcId="{8D9BA484-7924-4962-89D1-72853ADD5EC6}" destId="{91CC3A36-0262-4391-B114-2DF9C6F91A88}" srcOrd="1" destOrd="0" presId="urn:microsoft.com/office/officeart/2005/8/layout/radial6"/>
    <dgm:cxn modelId="{EB78F4E5-B50D-4AFA-ADF6-EB8EC6D70E00}" type="presParOf" srcId="{8D9BA484-7924-4962-89D1-72853ADD5EC6}" destId="{3611002B-D94B-44BF-AD25-EC4B0AECEC40}" srcOrd="2" destOrd="0" presId="urn:microsoft.com/office/officeart/2005/8/layout/radial6"/>
    <dgm:cxn modelId="{B6AD5E61-976C-4191-8B6D-300024E581E7}" type="presParOf" srcId="{8D9BA484-7924-4962-89D1-72853ADD5EC6}" destId="{8DC7A1C0-55E7-4551-8E0C-8F385734694D}" srcOrd="3" destOrd="0" presId="urn:microsoft.com/office/officeart/2005/8/layout/radial6"/>
    <dgm:cxn modelId="{B50BB130-E56F-4365-A47B-76B8FF161D32}" type="presParOf" srcId="{8D9BA484-7924-4962-89D1-72853ADD5EC6}" destId="{11D2FA51-94B4-4EF1-AB27-CB09BF96F61A}" srcOrd="4" destOrd="0" presId="urn:microsoft.com/office/officeart/2005/8/layout/radial6"/>
    <dgm:cxn modelId="{C8E61D4B-38EF-41B3-91B3-53C5604C9E8E}" type="presParOf" srcId="{8D9BA484-7924-4962-89D1-72853ADD5EC6}" destId="{D4249B6D-2CD3-4EE6-9228-3B3A988C18DB}" srcOrd="5" destOrd="0" presId="urn:microsoft.com/office/officeart/2005/8/layout/radial6"/>
    <dgm:cxn modelId="{70963102-1E70-4F15-A3CC-96337BCB6F06}" type="presParOf" srcId="{8D9BA484-7924-4962-89D1-72853ADD5EC6}" destId="{2C9D7735-E16B-4516-93C2-0EC0EE3090F1}" srcOrd="6" destOrd="0" presId="urn:microsoft.com/office/officeart/2005/8/layout/radial6"/>
    <dgm:cxn modelId="{979D8449-8FA4-4154-B87C-DD178190B834}" type="presParOf" srcId="{8D9BA484-7924-4962-89D1-72853ADD5EC6}" destId="{12CFA62D-D4B6-42CC-B9D4-AC17745F6B2F}" srcOrd="7" destOrd="0" presId="urn:microsoft.com/office/officeart/2005/8/layout/radial6"/>
    <dgm:cxn modelId="{4E6F1C33-E7FB-4F34-9938-64FC87BEC076}" type="presParOf" srcId="{8D9BA484-7924-4962-89D1-72853ADD5EC6}" destId="{2087A5E2-B485-4541-B721-887353B43AFD}" srcOrd="8" destOrd="0" presId="urn:microsoft.com/office/officeart/2005/8/layout/radial6"/>
    <dgm:cxn modelId="{0BAFF3E2-7F68-49CC-AE66-33355E701219}" type="presParOf" srcId="{8D9BA484-7924-4962-89D1-72853ADD5EC6}" destId="{B52AE126-188E-45CA-8BFB-2C78BA403A1E}" srcOrd="9" destOrd="0" presId="urn:microsoft.com/office/officeart/2005/8/layout/radial6"/>
    <dgm:cxn modelId="{45E45C4E-84EE-417B-9ECD-60A401D11C77}" type="presParOf" srcId="{8D9BA484-7924-4962-89D1-72853ADD5EC6}" destId="{19E8C260-23FD-4A2D-978B-F0778DC3F08B}" srcOrd="10" destOrd="0" presId="urn:microsoft.com/office/officeart/2005/8/layout/radial6"/>
    <dgm:cxn modelId="{3F9711EF-CF11-4991-ABD5-4DADDFA67B1C}" type="presParOf" srcId="{8D9BA484-7924-4962-89D1-72853ADD5EC6}" destId="{11950C5A-467F-4ED9-973C-74AE9B5EE118}" srcOrd="11" destOrd="0" presId="urn:microsoft.com/office/officeart/2005/8/layout/radial6"/>
    <dgm:cxn modelId="{7336E546-C23D-4399-AEF5-24CD81D5BE76}" type="presParOf" srcId="{8D9BA484-7924-4962-89D1-72853ADD5EC6}" destId="{7CB8C2EB-BF6B-47CF-8CF9-4314DDA0A19A}"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B8C2EB-BF6B-47CF-8CF9-4314DDA0A19A}">
      <dsp:nvSpPr>
        <dsp:cNvPr id="0" name=""/>
        <dsp:cNvSpPr/>
      </dsp:nvSpPr>
      <dsp:spPr>
        <a:xfrm>
          <a:off x="2883768" y="640625"/>
          <a:ext cx="4804580" cy="4804580"/>
        </a:xfrm>
        <a:prstGeom prst="blockArc">
          <a:avLst>
            <a:gd name="adj1" fmla="val 10810804"/>
            <a:gd name="adj2" fmla="val 16172841"/>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52AE126-188E-45CA-8BFB-2C78BA403A1E}">
      <dsp:nvSpPr>
        <dsp:cNvPr id="0" name=""/>
        <dsp:cNvSpPr/>
      </dsp:nvSpPr>
      <dsp:spPr>
        <a:xfrm>
          <a:off x="2883768" y="640772"/>
          <a:ext cx="4804580" cy="4804580"/>
        </a:xfrm>
        <a:prstGeom prst="blockArc">
          <a:avLst>
            <a:gd name="adj1" fmla="val 5427158"/>
            <a:gd name="adj2" fmla="val 10811018"/>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C9D7735-E16B-4516-93C2-0EC0EE3090F1}">
      <dsp:nvSpPr>
        <dsp:cNvPr id="0" name=""/>
        <dsp:cNvSpPr/>
      </dsp:nvSpPr>
      <dsp:spPr>
        <a:xfrm>
          <a:off x="2865230" y="640699"/>
          <a:ext cx="4804580" cy="4804580"/>
        </a:xfrm>
        <a:prstGeom prst="blockArc">
          <a:avLst>
            <a:gd name="adj1" fmla="val 0"/>
            <a:gd name="adj2" fmla="val 54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DC7A1C0-55E7-4551-8E0C-8F385734694D}">
      <dsp:nvSpPr>
        <dsp:cNvPr id="0" name=""/>
        <dsp:cNvSpPr/>
      </dsp:nvSpPr>
      <dsp:spPr>
        <a:xfrm>
          <a:off x="2865230" y="640699"/>
          <a:ext cx="4804580" cy="4804580"/>
        </a:xfrm>
        <a:prstGeom prst="blockArc">
          <a:avLst>
            <a:gd name="adj1" fmla="val 16200000"/>
            <a:gd name="adj2" fmla="val 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E4AA161-A241-41DA-B1A2-1FF1F8E69AA5}">
      <dsp:nvSpPr>
        <dsp:cNvPr id="0" name=""/>
        <dsp:cNvSpPr/>
      </dsp:nvSpPr>
      <dsp:spPr>
        <a:xfrm>
          <a:off x="4162384" y="1937853"/>
          <a:ext cx="2210271" cy="221027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r>
            <a:rPr lang="en-GB" sz="3400" kern="1200" dirty="0">
              <a:latin typeface="CCW Precursive 1" panose="03050602040000000000" pitchFamily="66" charset="0"/>
            </a:rPr>
            <a:t>Y4</a:t>
          </a:r>
        </a:p>
        <a:p>
          <a:pPr marL="0" lvl="0" indent="0" algn="ctr" defTabSz="1511300">
            <a:lnSpc>
              <a:spcPct val="90000"/>
            </a:lnSpc>
            <a:spcBef>
              <a:spcPct val="0"/>
            </a:spcBef>
            <a:spcAft>
              <a:spcPct val="35000"/>
            </a:spcAft>
            <a:buNone/>
          </a:pPr>
          <a:r>
            <a:rPr lang="en-GB" sz="3400" kern="1200" dirty="0">
              <a:latin typeface="CCW Precursive 1" panose="03050602040000000000" pitchFamily="66" charset="0"/>
            </a:rPr>
            <a:t>Team</a:t>
          </a:r>
        </a:p>
      </dsp:txBody>
      <dsp:txXfrm>
        <a:off x="4486071" y="2261540"/>
        <a:ext cx="1562897" cy="1562897"/>
      </dsp:txXfrm>
    </dsp:sp>
    <dsp:sp modelId="{91CC3A36-0262-4391-B114-2DF9C6F91A88}">
      <dsp:nvSpPr>
        <dsp:cNvPr id="0" name=""/>
        <dsp:cNvSpPr/>
      </dsp:nvSpPr>
      <dsp:spPr>
        <a:xfrm>
          <a:off x="3818375" y="-86611"/>
          <a:ext cx="2898289" cy="15660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Mrs Jackson</a:t>
          </a:r>
        </a:p>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Teacher</a:t>
          </a:r>
        </a:p>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Deputy Head</a:t>
          </a:r>
        </a:p>
      </dsp:txBody>
      <dsp:txXfrm>
        <a:off x="4242820" y="142727"/>
        <a:ext cx="2049399" cy="1107343"/>
      </dsp:txXfrm>
    </dsp:sp>
    <dsp:sp modelId="{11D2FA51-94B4-4EF1-AB27-CB09BF96F61A}">
      <dsp:nvSpPr>
        <dsp:cNvPr id="0" name=""/>
        <dsp:cNvSpPr/>
      </dsp:nvSpPr>
      <dsp:spPr>
        <a:xfrm>
          <a:off x="6636488" y="2253156"/>
          <a:ext cx="1955246" cy="1579665"/>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Mrs Walsh</a:t>
          </a:r>
        </a:p>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Teacher </a:t>
          </a:r>
        </a:p>
      </dsp:txBody>
      <dsp:txXfrm>
        <a:off x="6922827" y="2484493"/>
        <a:ext cx="1382568" cy="1116991"/>
      </dsp:txXfrm>
    </dsp:sp>
    <dsp:sp modelId="{12CFA62D-D4B6-42CC-B9D4-AC17745F6B2F}">
      <dsp:nvSpPr>
        <dsp:cNvPr id="0" name=""/>
        <dsp:cNvSpPr/>
      </dsp:nvSpPr>
      <dsp:spPr>
        <a:xfrm>
          <a:off x="3616242" y="4448911"/>
          <a:ext cx="3302555" cy="18813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endParaRPr lang="en-GB" sz="1100" kern="1200" dirty="0"/>
        </a:p>
        <a:p>
          <a:pPr marL="0" lvl="0" indent="0" algn="ctr" defTabSz="488950">
            <a:lnSpc>
              <a:spcPct val="90000"/>
            </a:lnSpc>
            <a:spcBef>
              <a:spcPct val="0"/>
            </a:spcBef>
            <a:spcAft>
              <a:spcPct val="35000"/>
            </a:spcAft>
            <a:buNone/>
          </a:pPr>
          <a:endParaRPr lang="en-GB" sz="1600" kern="1200" dirty="0">
            <a:latin typeface="CCW Precursive 1" panose="03050602040000000000" pitchFamily="66" charset="0"/>
          </a:endParaRPr>
        </a:p>
        <a:p>
          <a:pPr marL="0" lvl="0" indent="0" algn="ctr" defTabSz="488950">
            <a:lnSpc>
              <a:spcPct val="90000"/>
            </a:lnSpc>
            <a:spcBef>
              <a:spcPct val="0"/>
            </a:spcBef>
            <a:spcAft>
              <a:spcPct val="35000"/>
            </a:spcAft>
            <a:buNone/>
          </a:pPr>
          <a:r>
            <a:rPr lang="en-GB" sz="1600" kern="1200" dirty="0">
              <a:latin typeface="CCW Precursive 1" panose="03050602040000000000" pitchFamily="66" charset="0"/>
            </a:rPr>
            <a:t>Miss Brookes</a:t>
          </a:r>
        </a:p>
        <a:p>
          <a:pPr marL="0" lvl="0" indent="0" algn="ctr" defTabSz="488950">
            <a:lnSpc>
              <a:spcPct val="90000"/>
            </a:lnSpc>
            <a:spcBef>
              <a:spcPct val="0"/>
            </a:spcBef>
            <a:spcAft>
              <a:spcPct val="35000"/>
            </a:spcAft>
            <a:buNone/>
          </a:pPr>
          <a:r>
            <a:rPr lang="en-GB" sz="1600" kern="1200" dirty="0">
              <a:latin typeface="CCW Precursive 1" panose="03050602040000000000" pitchFamily="66" charset="0"/>
            </a:rPr>
            <a:t>Mrs O’Carroll</a:t>
          </a:r>
        </a:p>
        <a:p>
          <a:pPr marL="0" lvl="0" indent="0" algn="ctr" defTabSz="488950">
            <a:lnSpc>
              <a:spcPct val="90000"/>
            </a:lnSpc>
            <a:spcBef>
              <a:spcPct val="0"/>
            </a:spcBef>
            <a:spcAft>
              <a:spcPct val="35000"/>
            </a:spcAft>
            <a:buNone/>
          </a:pPr>
          <a:r>
            <a:rPr lang="en-GB" sz="1600" kern="1200" dirty="0">
              <a:latin typeface="CCW Precursive 1" panose="03050602040000000000" pitchFamily="66" charset="0"/>
            </a:rPr>
            <a:t>Miss Summers</a:t>
          </a:r>
        </a:p>
        <a:p>
          <a:pPr marL="0" lvl="0" indent="0" algn="ctr" defTabSz="488950">
            <a:lnSpc>
              <a:spcPct val="90000"/>
            </a:lnSpc>
            <a:spcBef>
              <a:spcPct val="0"/>
            </a:spcBef>
            <a:spcAft>
              <a:spcPct val="35000"/>
            </a:spcAft>
            <a:buNone/>
          </a:pPr>
          <a:r>
            <a:rPr lang="en-GB" sz="1600" kern="1200" dirty="0">
              <a:latin typeface="CCW Precursive 1" panose="03050602040000000000" pitchFamily="66" charset="0"/>
            </a:rPr>
            <a:t>Mrs Withers</a:t>
          </a:r>
        </a:p>
        <a:p>
          <a:pPr marL="0" lvl="0" indent="0" algn="ctr" defTabSz="488950">
            <a:lnSpc>
              <a:spcPct val="90000"/>
            </a:lnSpc>
            <a:spcBef>
              <a:spcPct val="0"/>
            </a:spcBef>
            <a:spcAft>
              <a:spcPct val="35000"/>
            </a:spcAft>
            <a:buNone/>
          </a:pPr>
          <a:endParaRPr lang="en-GB" sz="1100" kern="1200" dirty="0">
            <a:latin typeface="CCW Precursive 1" panose="03050602040000000000" pitchFamily="66" charset="0"/>
          </a:endParaRPr>
        </a:p>
        <a:p>
          <a:pPr marL="0" lvl="0" indent="0" algn="ctr" defTabSz="488950">
            <a:lnSpc>
              <a:spcPct val="90000"/>
            </a:lnSpc>
            <a:spcBef>
              <a:spcPct val="0"/>
            </a:spcBef>
            <a:spcAft>
              <a:spcPct val="35000"/>
            </a:spcAft>
            <a:buNone/>
          </a:pPr>
          <a:endParaRPr lang="en-GB" sz="1100" kern="1200" dirty="0"/>
        </a:p>
      </dsp:txBody>
      <dsp:txXfrm>
        <a:off x="4099890" y="4724426"/>
        <a:ext cx="2335259" cy="1330307"/>
      </dsp:txXfrm>
    </dsp:sp>
    <dsp:sp modelId="{19E8C260-23FD-4A2D-978B-F0778DC3F08B}">
      <dsp:nvSpPr>
        <dsp:cNvPr id="0" name=""/>
        <dsp:cNvSpPr/>
      </dsp:nvSpPr>
      <dsp:spPr>
        <a:xfrm>
          <a:off x="1785252" y="2137227"/>
          <a:ext cx="2308454" cy="179662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Mrs Brooking </a:t>
          </a:r>
        </a:p>
        <a:p>
          <a:pPr marL="0" lvl="0" indent="0" algn="ctr" defTabSz="800100">
            <a:lnSpc>
              <a:spcPct val="90000"/>
            </a:lnSpc>
            <a:spcBef>
              <a:spcPct val="0"/>
            </a:spcBef>
            <a:spcAft>
              <a:spcPct val="35000"/>
            </a:spcAft>
            <a:buNone/>
          </a:pPr>
          <a:r>
            <a:rPr lang="en-GB" sz="1800" kern="1200" dirty="0">
              <a:latin typeface="CCW Precursive 1" panose="03050602040000000000" pitchFamily="66" charset="0"/>
            </a:rPr>
            <a:t>HLTA</a:t>
          </a:r>
        </a:p>
        <a:p>
          <a:pPr marL="0" lvl="0" indent="0" algn="ctr" defTabSz="800100">
            <a:lnSpc>
              <a:spcPct val="90000"/>
            </a:lnSpc>
            <a:spcBef>
              <a:spcPct val="0"/>
            </a:spcBef>
            <a:spcAft>
              <a:spcPct val="35000"/>
            </a:spcAft>
            <a:buNone/>
          </a:pPr>
          <a:endParaRPr lang="en-GB" sz="900" kern="1200" dirty="0"/>
        </a:p>
      </dsp:txBody>
      <dsp:txXfrm>
        <a:off x="2123317" y="2400337"/>
        <a:ext cx="1632324" cy="127040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58B2E6-B848-4D5B-BC49-7130A1B7581B}" type="datetimeFigureOut">
              <a:rPr lang="en-GB" smtClean="0"/>
              <a:t>07/09/2025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F4AC3C-92B2-4959-A812-2A0497F93FEB}" type="slidenum">
              <a:rPr lang="en-GB" smtClean="0"/>
              <a:t>‹#›</a:t>
            </a:fld>
            <a:endParaRPr lang="en-GB"/>
          </a:p>
        </p:txBody>
      </p:sp>
    </p:spTree>
    <p:extLst>
      <p:ext uri="{BB962C8B-B14F-4D97-AF65-F5344CB8AC3E}">
        <p14:creationId xmlns:p14="http://schemas.microsoft.com/office/powerpoint/2010/main" val="2082698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F09CFFE3-A15C-44E4-A072-4AE71D0D36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E618EBE3-CD55-43C8-8BEC-EE5D611F30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
        <p:nvSpPr>
          <p:cNvPr id="25604" name="Slide Number Placeholder 3">
            <a:extLst>
              <a:ext uri="{FF2B5EF4-FFF2-40B4-BE49-F238E27FC236}">
                <a16:creationId xmlns:a16="http://schemas.microsoft.com/office/drawing/2014/main" id="{BE7F16E2-594D-4AA4-9371-A155348AB8E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cs typeface="Arial" panose="020B0604020202020204" pitchFamily="34" charset="0"/>
              </a:defRPr>
            </a:lvl1pPr>
            <a:lvl2pPr marL="754063" indent="-287338">
              <a:spcBef>
                <a:spcPct val="30000"/>
              </a:spcBef>
              <a:defRPr sz="1200">
                <a:solidFill>
                  <a:schemeClr val="tx1"/>
                </a:solidFill>
                <a:latin typeface="Calibri" panose="020F0502020204030204" pitchFamily="34" charset="0"/>
                <a:cs typeface="Arial" panose="020B0604020202020204" pitchFamily="34" charset="0"/>
              </a:defRPr>
            </a:lvl2pPr>
            <a:lvl3pPr marL="1160463" indent="-228600">
              <a:spcBef>
                <a:spcPct val="30000"/>
              </a:spcBef>
              <a:defRPr sz="1200">
                <a:solidFill>
                  <a:schemeClr val="tx1"/>
                </a:solidFill>
                <a:latin typeface="Calibri" panose="020F0502020204030204" pitchFamily="34" charset="0"/>
                <a:cs typeface="Arial" panose="020B0604020202020204" pitchFamily="34" charset="0"/>
              </a:defRPr>
            </a:lvl3pPr>
            <a:lvl4pPr marL="1625600" indent="-228600">
              <a:spcBef>
                <a:spcPct val="30000"/>
              </a:spcBef>
              <a:defRPr sz="1200">
                <a:solidFill>
                  <a:schemeClr val="tx1"/>
                </a:solidFill>
                <a:latin typeface="Calibri" panose="020F0502020204030204" pitchFamily="34" charset="0"/>
                <a:cs typeface="Arial" panose="020B0604020202020204" pitchFamily="34" charset="0"/>
              </a:defRPr>
            </a:lvl4pPr>
            <a:lvl5pPr marL="2092325" indent="-228600">
              <a:spcBef>
                <a:spcPct val="30000"/>
              </a:spcBef>
              <a:defRPr sz="1200">
                <a:solidFill>
                  <a:schemeClr val="tx1"/>
                </a:solidFill>
                <a:latin typeface="Calibri" panose="020F0502020204030204" pitchFamily="34" charset="0"/>
                <a:cs typeface="Arial" panose="020B0604020202020204" pitchFamily="34" charset="0"/>
              </a:defRPr>
            </a:lvl5pPr>
            <a:lvl6pPr marL="25495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30067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639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921125"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spcBef>
                <a:spcPct val="0"/>
              </a:spcBef>
            </a:pPr>
            <a:fld id="{1FBC4E45-3E00-4376-B018-05087A619D29}" type="slidenum">
              <a:rPr lang="en-GB" altLang="en-US" smtClean="0">
                <a:latin typeface="Verdana" panose="020B0604030504040204" pitchFamily="34" charset="0"/>
              </a:rPr>
              <a:pPr>
                <a:spcBef>
                  <a:spcPct val="0"/>
                </a:spcBef>
              </a:pPr>
              <a:t>2</a:t>
            </a:fld>
            <a:endParaRPr lang="en-GB" altLang="en-US">
              <a:latin typeface="Verdana" panose="020B0604030504040204" pitchFamily="34" charset="0"/>
            </a:endParaRPr>
          </a:p>
        </p:txBody>
      </p:sp>
    </p:spTree>
    <p:extLst>
      <p:ext uri="{BB962C8B-B14F-4D97-AF65-F5344CB8AC3E}">
        <p14:creationId xmlns:p14="http://schemas.microsoft.com/office/powerpoint/2010/main" val="42116507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65F4550E-B31C-4C58-95B8-B4DA2B9FD60A}"/>
              </a:ext>
            </a:extLst>
          </p:cNvPr>
          <p:cNvPicPr/>
          <p:nvPr userDrawn="1"/>
        </p:nvPicPr>
        <p:blipFill>
          <a:blip r:embed="rId2">
            <a:alphaModFix amt="35000"/>
            <a:extLst>
              <a:ext uri="{28A0092B-C50C-407E-A947-70E740481C1C}">
                <a14:useLocalDpi xmlns:a14="http://schemas.microsoft.com/office/drawing/2010/main" val="0"/>
              </a:ext>
            </a:extLst>
          </a:blip>
          <a:srcRect/>
          <a:stretch>
            <a:fillRect/>
          </a:stretch>
        </p:blipFill>
        <p:spPr bwMode="auto">
          <a:xfrm>
            <a:off x="2829018" y="-9507"/>
            <a:ext cx="6533965" cy="686457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AA9EB3D6-4B41-4D60-98C5-26FCFCFA01C1}"/>
              </a:ext>
            </a:extLst>
          </p:cNvPr>
          <p:cNvSpPr>
            <a:spLocks noGrp="1"/>
          </p:cNvSpPr>
          <p:nvPr>
            <p:ph type="ctrTitle"/>
          </p:nvPr>
        </p:nvSpPr>
        <p:spPr>
          <a:xfrm>
            <a:off x="1524000" y="1122363"/>
            <a:ext cx="9144000" cy="2387600"/>
          </a:xfrm>
          <a:solidFill>
            <a:schemeClr val="bg2">
              <a:alpha val="85000"/>
            </a:schemeClr>
          </a:solidFill>
          <a:effectLst>
            <a:softEdge rad="127000"/>
          </a:effectLst>
        </p:spPr>
        <p:txBody>
          <a:bodyPr anchor="b"/>
          <a:lstStyle>
            <a:lvl1pPr algn="ctr">
              <a:defRPr sz="6000">
                <a:latin typeface="Comic Sans MS" panose="030F0702030302020204" pitchFamily="66"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E0A8B90E-07E5-417F-AB49-3BB239D401E8}"/>
              </a:ext>
            </a:extLst>
          </p:cNvPr>
          <p:cNvSpPr>
            <a:spLocks noGrp="1"/>
          </p:cNvSpPr>
          <p:nvPr>
            <p:ph type="subTitle" idx="1"/>
          </p:nvPr>
        </p:nvSpPr>
        <p:spPr>
          <a:xfrm>
            <a:off x="1524000" y="3602038"/>
            <a:ext cx="9144000" cy="1655762"/>
          </a:xfrm>
          <a:solidFill>
            <a:schemeClr val="bg2">
              <a:alpha val="85000"/>
            </a:schemeClr>
          </a:solidFill>
          <a:effectLst>
            <a:softEdge rad="127000"/>
          </a:effectLst>
        </p:spPr>
        <p:txBody>
          <a:bodyPr/>
          <a:lstStyle>
            <a:lvl1pPr marL="0" indent="0" algn="ctr">
              <a:buNone/>
              <a:defRPr sz="2400">
                <a:latin typeface="Comic Sans MS" panose="030F0702030302020204" pitchFamily="66"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3D1C63-659F-47E5-9951-8AC44A6CE7CD}"/>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5" name="Footer Placeholder 4">
            <a:extLst>
              <a:ext uri="{FF2B5EF4-FFF2-40B4-BE49-F238E27FC236}">
                <a16:creationId xmlns:a16="http://schemas.microsoft.com/office/drawing/2014/main" id="{E43EDDA0-96BB-4B32-B5BF-5EA65A5CCCC9}"/>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D602C6EF-E213-4139-9EF1-F4586BEA896A}"/>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1509506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DE0C5C-6A7F-4A63-86CD-57E80D8CD6FC}"/>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F07E7C85-DA96-4D76-92D6-264D194FDCBF}"/>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FD9D50-7AF9-44F1-A659-BEAFB919FA7B}"/>
              </a:ext>
            </a:extLst>
          </p:cNvPr>
          <p:cNvSpPr>
            <a:spLocks noGrp="1"/>
          </p:cNvSpPr>
          <p:nvPr>
            <p:ph idx="1"/>
          </p:nvPr>
        </p:nvSpPr>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055D91-A481-431F-9E80-1011E2EFDCB4}"/>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5" name="Footer Placeholder 4">
            <a:extLst>
              <a:ext uri="{FF2B5EF4-FFF2-40B4-BE49-F238E27FC236}">
                <a16:creationId xmlns:a16="http://schemas.microsoft.com/office/drawing/2014/main" id="{75194890-5C8E-4F60-943E-505F7A3A9C3D}"/>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7CAEA8F2-63D3-4BC8-AED8-B3B30F65B9EB}"/>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pic>
        <p:nvPicPr>
          <p:cNvPr id="8" name="Picture 7" descr="MISSION_colour">
            <a:extLst>
              <a:ext uri="{FF2B5EF4-FFF2-40B4-BE49-F238E27FC236}">
                <a16:creationId xmlns:a16="http://schemas.microsoft.com/office/drawing/2014/main" id="{1883F196-C066-41BC-AC5E-D2B35E356444}"/>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Tree>
    <p:extLst>
      <p:ext uri="{BB962C8B-B14F-4D97-AF65-F5344CB8AC3E}">
        <p14:creationId xmlns:p14="http://schemas.microsoft.com/office/powerpoint/2010/main" val="4161393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99EBBB7-5EF5-4615-9AC8-8A3165449D00}"/>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07239F86-AE27-4698-A6C6-9525002D5ACD}"/>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E00C8027-B914-4C09-BFA5-C9790CBA9F3E}"/>
              </a:ext>
            </a:extLst>
          </p:cNvPr>
          <p:cNvSpPr>
            <a:spLocks noGrp="1"/>
          </p:cNvSpPr>
          <p:nvPr>
            <p:ph type="title"/>
          </p:nvPr>
        </p:nvSpPr>
        <p:spPr>
          <a:xfrm>
            <a:off x="831850" y="1709738"/>
            <a:ext cx="10515600" cy="2852737"/>
          </a:xfrm>
          <a:solidFill>
            <a:schemeClr val="bg2">
              <a:alpha val="85000"/>
            </a:schemeClr>
          </a:solidFill>
          <a:effectLst>
            <a:softEdge rad="127000"/>
          </a:effectLst>
        </p:spPr>
        <p:txBody>
          <a:bodyPr anchor="b"/>
          <a:lstStyle>
            <a:lvl1pPr>
              <a:defRPr sz="6000">
                <a:latin typeface="Comic Sans MS" panose="030F0702030302020204" pitchFamily="66" charset="0"/>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B758E6-8A3E-44CA-88CC-84DE6D1929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latin typeface="Comic Sans MS" panose="030F0702030302020204" pitchFamily="66"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143ED4-727C-4498-9162-F6BE9E01DE30}"/>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5" name="Footer Placeholder 4">
            <a:extLst>
              <a:ext uri="{FF2B5EF4-FFF2-40B4-BE49-F238E27FC236}">
                <a16:creationId xmlns:a16="http://schemas.microsoft.com/office/drawing/2014/main" id="{E92B57CA-0B56-41CF-B308-70803B19A0A0}"/>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FC80FFC6-9A7F-477E-87AD-D97C61B1FFB3}"/>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596178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F7DE28-5D65-497F-9862-D77ED4BB53FB}"/>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97B4A913-F426-4FAF-A7D7-0CA57FC80FFF}"/>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7F731D05-45F2-4AFE-A1B5-8E93330416AD}"/>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EE342F7-0BF0-495B-AE30-CF74C7FDACA7}"/>
              </a:ext>
            </a:extLst>
          </p:cNvPr>
          <p:cNvSpPr>
            <a:spLocks noGrp="1"/>
          </p:cNvSpPr>
          <p:nvPr>
            <p:ph sz="half" idx="1"/>
          </p:nvPr>
        </p:nvSpPr>
        <p:spPr>
          <a:xfrm>
            <a:off x="838200" y="1825625"/>
            <a:ext cx="5181600" cy="435133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D72A11A-AF5F-4A91-BC79-C8827E12145B}"/>
              </a:ext>
            </a:extLst>
          </p:cNvPr>
          <p:cNvSpPr>
            <a:spLocks noGrp="1"/>
          </p:cNvSpPr>
          <p:nvPr>
            <p:ph sz="half" idx="2"/>
          </p:nvPr>
        </p:nvSpPr>
        <p:spPr>
          <a:xfrm>
            <a:off x="6172200" y="1825625"/>
            <a:ext cx="5181600" cy="435133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8699ECD-1FE9-45C8-93DD-E69DC4F33945}"/>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6" name="Footer Placeholder 5">
            <a:extLst>
              <a:ext uri="{FF2B5EF4-FFF2-40B4-BE49-F238E27FC236}">
                <a16:creationId xmlns:a16="http://schemas.microsoft.com/office/drawing/2014/main" id="{B23843BA-4AF1-46BF-BAF0-AA97C6C12295}"/>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A6BD2A93-0AF3-4731-A6BC-A36CDC4ED57D}"/>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963528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5887824B-5402-4A42-80CB-BE0DA8C4B31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11" name="Picture 10" descr="MISSION_colour">
            <a:extLst>
              <a:ext uri="{FF2B5EF4-FFF2-40B4-BE49-F238E27FC236}">
                <a16:creationId xmlns:a16="http://schemas.microsoft.com/office/drawing/2014/main" id="{04054E0B-28B8-4978-AEDE-83D7B7C613F2}"/>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A9F5F664-3064-4678-8C63-732121BBECB4}"/>
              </a:ext>
            </a:extLst>
          </p:cNvPr>
          <p:cNvSpPr>
            <a:spLocks noGrp="1"/>
          </p:cNvSpPr>
          <p:nvPr>
            <p:ph type="title"/>
          </p:nvPr>
        </p:nvSpPr>
        <p:spPr>
          <a:xfrm>
            <a:off x="839788" y="365125"/>
            <a:ext cx="10515600" cy="1325563"/>
          </a:xfrm>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0D11C8-1321-4B80-8B9D-956B50A06FAA}"/>
              </a:ext>
            </a:extLst>
          </p:cNvPr>
          <p:cNvSpPr>
            <a:spLocks noGrp="1"/>
          </p:cNvSpPr>
          <p:nvPr>
            <p:ph type="body" idx="1"/>
          </p:nvPr>
        </p:nvSpPr>
        <p:spPr>
          <a:xfrm>
            <a:off x="839788" y="1681163"/>
            <a:ext cx="5157787" cy="823912"/>
          </a:xfrm>
        </p:spPr>
        <p:txBody>
          <a:bodyPr anchor="b"/>
          <a:lstStyle>
            <a:lvl1pPr marL="0" indent="0">
              <a:buNone/>
              <a:defRPr sz="2400" b="1">
                <a:latin typeface="Comic Sans MS" panose="030F0702030302020204" pitchFamily="66"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EF4C3F2-02F3-4C4D-9352-542B856ED2AF}"/>
              </a:ext>
            </a:extLst>
          </p:cNvPr>
          <p:cNvSpPr>
            <a:spLocks noGrp="1"/>
          </p:cNvSpPr>
          <p:nvPr>
            <p:ph sz="half" idx="2"/>
          </p:nvPr>
        </p:nvSpPr>
        <p:spPr>
          <a:xfrm>
            <a:off x="839788" y="2505075"/>
            <a:ext cx="5157787" cy="368458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A3D270-3869-40D6-8619-5D05BC1A9336}"/>
              </a:ext>
            </a:extLst>
          </p:cNvPr>
          <p:cNvSpPr>
            <a:spLocks noGrp="1"/>
          </p:cNvSpPr>
          <p:nvPr>
            <p:ph type="body" sz="quarter" idx="3"/>
          </p:nvPr>
        </p:nvSpPr>
        <p:spPr>
          <a:xfrm>
            <a:off x="6172200" y="1681163"/>
            <a:ext cx="5183188" cy="823912"/>
          </a:xfrm>
        </p:spPr>
        <p:txBody>
          <a:bodyPr anchor="b"/>
          <a:lstStyle>
            <a:lvl1pPr marL="0" indent="0">
              <a:buNone/>
              <a:defRPr sz="2400" b="1">
                <a:latin typeface="Comic Sans MS" panose="030F0702030302020204" pitchFamily="66"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0E077A-C25C-4858-BB82-5B3C7C2FF2ED}"/>
              </a:ext>
            </a:extLst>
          </p:cNvPr>
          <p:cNvSpPr>
            <a:spLocks noGrp="1"/>
          </p:cNvSpPr>
          <p:nvPr>
            <p:ph sz="quarter" idx="4"/>
          </p:nvPr>
        </p:nvSpPr>
        <p:spPr>
          <a:xfrm>
            <a:off x="6172200" y="2505075"/>
            <a:ext cx="5183188" cy="3684588"/>
          </a:xfrm>
        </p:spPr>
        <p:txBody>
          <a:bodyPr/>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3745254-BBE5-4DEF-84E0-B02ECDF56ECD}"/>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8" name="Footer Placeholder 7">
            <a:extLst>
              <a:ext uri="{FF2B5EF4-FFF2-40B4-BE49-F238E27FC236}">
                <a16:creationId xmlns:a16="http://schemas.microsoft.com/office/drawing/2014/main" id="{15566049-C8FF-444C-9ED3-5250C8CDEBCB}"/>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9" name="Slide Number Placeholder 8">
            <a:extLst>
              <a:ext uri="{FF2B5EF4-FFF2-40B4-BE49-F238E27FC236}">
                <a16:creationId xmlns:a16="http://schemas.microsoft.com/office/drawing/2014/main" id="{C5DAF48E-122C-49FC-8886-1EEC5FFE34EF}"/>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3676087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395B82-7C20-4159-B51B-72D6326224B4}"/>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7" name="Picture 6" descr="MISSION_colour">
            <a:extLst>
              <a:ext uri="{FF2B5EF4-FFF2-40B4-BE49-F238E27FC236}">
                <a16:creationId xmlns:a16="http://schemas.microsoft.com/office/drawing/2014/main" id="{2F4937F7-4D5F-40A0-8FD3-2CB16444B06E}"/>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17A6D66E-D7A2-4E70-BB53-0228B294C99C}"/>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Date Placeholder 2">
            <a:extLst>
              <a:ext uri="{FF2B5EF4-FFF2-40B4-BE49-F238E27FC236}">
                <a16:creationId xmlns:a16="http://schemas.microsoft.com/office/drawing/2014/main" id="{E92A51A4-E37C-4D71-8F2F-37EA233CFF90}"/>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4" name="Footer Placeholder 3">
            <a:extLst>
              <a:ext uri="{FF2B5EF4-FFF2-40B4-BE49-F238E27FC236}">
                <a16:creationId xmlns:a16="http://schemas.microsoft.com/office/drawing/2014/main" id="{2C30EC09-2632-40C8-B051-02D795E6EC6F}"/>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5" name="Slide Number Placeholder 4">
            <a:extLst>
              <a:ext uri="{FF2B5EF4-FFF2-40B4-BE49-F238E27FC236}">
                <a16:creationId xmlns:a16="http://schemas.microsoft.com/office/drawing/2014/main" id="{A88DB0B1-D19C-4F4D-8AB8-323C4F288EB8}"/>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089084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2D1F10-3634-45C6-A5DC-3B174500561D}"/>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6" name="Picture 5" descr="MISSION_colour">
            <a:extLst>
              <a:ext uri="{FF2B5EF4-FFF2-40B4-BE49-F238E27FC236}">
                <a16:creationId xmlns:a16="http://schemas.microsoft.com/office/drawing/2014/main" id="{00AB0873-3C0D-46A5-AE73-3A26BE983D8A}"/>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Date Placeholder 1">
            <a:extLst>
              <a:ext uri="{FF2B5EF4-FFF2-40B4-BE49-F238E27FC236}">
                <a16:creationId xmlns:a16="http://schemas.microsoft.com/office/drawing/2014/main" id="{591D9376-440A-40CE-AC43-75F2F0C98AB2}"/>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3" name="Footer Placeholder 2">
            <a:extLst>
              <a:ext uri="{FF2B5EF4-FFF2-40B4-BE49-F238E27FC236}">
                <a16:creationId xmlns:a16="http://schemas.microsoft.com/office/drawing/2014/main" id="{BA31CEC9-3229-4536-8CDE-09E6378DA448}"/>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4" name="Slide Number Placeholder 3">
            <a:extLst>
              <a:ext uri="{FF2B5EF4-FFF2-40B4-BE49-F238E27FC236}">
                <a16:creationId xmlns:a16="http://schemas.microsoft.com/office/drawing/2014/main" id="{E43D1FBB-584F-4A83-9620-73660D3756E4}"/>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11449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C8ECC24-7AAF-47D0-AD70-3335826BE73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7DE77A0B-C77B-49FB-9452-4144F27717AC}"/>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31D1AD40-019F-4115-A065-08B75F2C7F49}"/>
              </a:ext>
            </a:extLst>
          </p:cNvPr>
          <p:cNvSpPr>
            <a:spLocks noGrp="1"/>
          </p:cNvSpPr>
          <p:nvPr>
            <p:ph type="title"/>
          </p:nvPr>
        </p:nvSpPr>
        <p:spPr>
          <a:xfrm>
            <a:off x="839788" y="457200"/>
            <a:ext cx="3932237" cy="1600200"/>
          </a:xfrm>
          <a:solidFill>
            <a:schemeClr val="bg2">
              <a:alpha val="85000"/>
            </a:schemeClr>
          </a:solidFill>
          <a:effectLst>
            <a:softEdge rad="127000"/>
          </a:effectLst>
        </p:spPr>
        <p:txBody>
          <a:bodyPr anchor="b"/>
          <a:lstStyle>
            <a:lvl1pPr>
              <a:defRPr sz="3200">
                <a:latin typeface="Comic Sans MS" panose="030F0702030302020204" pitchFamily="66" charset="0"/>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119AD2-D2FE-4B9D-9F86-0D1B52AF97BF}"/>
              </a:ext>
            </a:extLst>
          </p:cNvPr>
          <p:cNvSpPr>
            <a:spLocks noGrp="1"/>
          </p:cNvSpPr>
          <p:nvPr>
            <p:ph idx="1"/>
          </p:nvPr>
        </p:nvSpPr>
        <p:spPr>
          <a:xfrm>
            <a:off x="5183188" y="987425"/>
            <a:ext cx="6172200" cy="4873625"/>
          </a:xfrm>
        </p:spPr>
        <p:txBody>
          <a:bodyPr/>
          <a:lstStyle>
            <a:lvl1pPr>
              <a:defRPr sz="3200">
                <a:latin typeface="Comic Sans MS" panose="030F0702030302020204" pitchFamily="66" charset="0"/>
              </a:defRPr>
            </a:lvl1pPr>
            <a:lvl2pPr>
              <a:defRPr sz="2800">
                <a:latin typeface="Comic Sans MS" panose="030F0702030302020204" pitchFamily="66" charset="0"/>
              </a:defRPr>
            </a:lvl2pPr>
            <a:lvl3pPr>
              <a:defRPr sz="2400">
                <a:latin typeface="Comic Sans MS" panose="030F0702030302020204" pitchFamily="66" charset="0"/>
              </a:defRPr>
            </a:lvl3pPr>
            <a:lvl4pPr>
              <a:defRPr sz="2000">
                <a:latin typeface="Comic Sans MS" panose="030F0702030302020204" pitchFamily="66" charset="0"/>
              </a:defRPr>
            </a:lvl4pPr>
            <a:lvl5pPr>
              <a:defRPr sz="2000">
                <a:latin typeface="Comic Sans MS" panose="030F0702030302020204" pitchFamily="66" charset="0"/>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7D19DE-171B-4B7C-8EE2-8B3A13B2DE90}"/>
              </a:ext>
            </a:extLst>
          </p:cNvPr>
          <p:cNvSpPr>
            <a:spLocks noGrp="1"/>
          </p:cNvSpPr>
          <p:nvPr>
            <p:ph type="body" sz="half" idx="2"/>
          </p:nvPr>
        </p:nvSpPr>
        <p:spPr>
          <a:xfrm>
            <a:off x="839788" y="2057400"/>
            <a:ext cx="3932237" cy="3811588"/>
          </a:xfrm>
        </p:spPr>
        <p:txBody>
          <a:bodyPr/>
          <a:lstStyle>
            <a:lvl1pPr marL="0" indent="0">
              <a:buNone/>
              <a:defRPr sz="1600">
                <a:latin typeface="Comic Sans MS" panose="030F0702030302020204" pitchFamily="66"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AE18F7-19F6-4402-96DA-DDB15CD3AD43}"/>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6" name="Footer Placeholder 5">
            <a:extLst>
              <a:ext uri="{FF2B5EF4-FFF2-40B4-BE49-F238E27FC236}">
                <a16:creationId xmlns:a16="http://schemas.microsoft.com/office/drawing/2014/main" id="{F65C5425-E9C8-46A2-8F1C-256CE8BED538}"/>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B4E248BE-E5CC-40CE-B0C0-8E65314A8E26}"/>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394754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F6FFAA1-DD0E-4B20-BAE1-2D757B97E61A}"/>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9" name="Picture 8" descr="MISSION_colour">
            <a:extLst>
              <a:ext uri="{FF2B5EF4-FFF2-40B4-BE49-F238E27FC236}">
                <a16:creationId xmlns:a16="http://schemas.microsoft.com/office/drawing/2014/main" id="{17B73393-ADE1-4567-894C-EA994F7946B6}"/>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2D50A780-01F7-40CE-8B85-6BAA96CB8C19}"/>
              </a:ext>
            </a:extLst>
          </p:cNvPr>
          <p:cNvSpPr>
            <a:spLocks noGrp="1"/>
          </p:cNvSpPr>
          <p:nvPr>
            <p:ph type="title"/>
          </p:nvPr>
        </p:nvSpPr>
        <p:spPr>
          <a:xfrm>
            <a:off x="839788" y="457200"/>
            <a:ext cx="3932237" cy="1600200"/>
          </a:xfrm>
          <a:solidFill>
            <a:schemeClr val="bg2">
              <a:alpha val="85000"/>
            </a:schemeClr>
          </a:solidFill>
          <a:effectLst>
            <a:softEdge rad="127000"/>
          </a:effectLst>
        </p:spPr>
        <p:txBody>
          <a:bodyPr anchor="b"/>
          <a:lstStyle>
            <a:lvl1pPr>
              <a:defRPr sz="3200">
                <a:latin typeface="Comic Sans MS" panose="030F0702030302020204" pitchFamily="66" charset="0"/>
              </a:defRPr>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47432B-B0B5-444D-82DD-244A48280EB2}"/>
              </a:ext>
            </a:extLst>
          </p:cNvPr>
          <p:cNvSpPr>
            <a:spLocks noGrp="1"/>
          </p:cNvSpPr>
          <p:nvPr>
            <p:ph type="pic" idx="1"/>
          </p:nvPr>
        </p:nvSpPr>
        <p:spPr>
          <a:xfrm>
            <a:off x="5183188" y="987425"/>
            <a:ext cx="6172200" cy="4873625"/>
          </a:xfrm>
        </p:spPr>
        <p:txBody>
          <a:bodyPr/>
          <a:lstStyle>
            <a:lvl1pPr marL="0" indent="0">
              <a:buNone/>
              <a:defRPr sz="3200">
                <a:latin typeface="Comic Sans MS" panose="030F0702030302020204" pitchFamily="66"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E218A5E-41B0-44C7-B225-EC363134861B}"/>
              </a:ext>
            </a:extLst>
          </p:cNvPr>
          <p:cNvSpPr>
            <a:spLocks noGrp="1"/>
          </p:cNvSpPr>
          <p:nvPr>
            <p:ph type="body" sz="half" idx="2"/>
          </p:nvPr>
        </p:nvSpPr>
        <p:spPr>
          <a:xfrm>
            <a:off x="839788" y="2057400"/>
            <a:ext cx="3932237" cy="3811588"/>
          </a:xfrm>
        </p:spPr>
        <p:txBody>
          <a:bodyPr/>
          <a:lstStyle>
            <a:lvl1pPr marL="0" indent="0">
              <a:buNone/>
              <a:defRPr sz="1600">
                <a:latin typeface="Comic Sans MS" panose="030F0702030302020204" pitchFamily="66"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96B5C2-A80D-4678-BDCA-1B0A774D62A7}"/>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6" name="Footer Placeholder 5">
            <a:extLst>
              <a:ext uri="{FF2B5EF4-FFF2-40B4-BE49-F238E27FC236}">
                <a16:creationId xmlns:a16="http://schemas.microsoft.com/office/drawing/2014/main" id="{063E3080-7CA7-472B-862D-486C542B346E}"/>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7" name="Slide Number Placeholder 6">
            <a:extLst>
              <a:ext uri="{FF2B5EF4-FFF2-40B4-BE49-F238E27FC236}">
                <a16:creationId xmlns:a16="http://schemas.microsoft.com/office/drawing/2014/main" id="{A01713BE-9754-4277-8565-B65C8D941D17}"/>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569601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EBD3D0-7C95-4B99-8816-A99AF9590FEF}"/>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4719BEEE-CFC8-4938-B3CB-B0F460382BF0}"/>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Title 1">
            <a:extLst>
              <a:ext uri="{FF2B5EF4-FFF2-40B4-BE49-F238E27FC236}">
                <a16:creationId xmlns:a16="http://schemas.microsoft.com/office/drawing/2014/main" id="{B65438BE-6295-412A-BE29-6C374567E597}"/>
              </a:ext>
            </a:extLst>
          </p:cNvPr>
          <p:cNvSpPr>
            <a:spLocks noGrp="1"/>
          </p:cNvSpPr>
          <p:nvPr>
            <p:ph type="title"/>
          </p:nvPr>
        </p:nvSpPr>
        <p:spPr>
          <a:solidFill>
            <a:schemeClr val="bg2">
              <a:alpha val="85000"/>
            </a:schemeClr>
          </a:solidFill>
          <a:effectLst>
            <a:softEdge rad="127000"/>
          </a:effectLst>
        </p:spPr>
        <p:txBody>
          <a:bodyPr/>
          <a:lstStyle>
            <a:lvl1pPr>
              <a:defRPr>
                <a:latin typeface="Comic Sans MS" panose="030F0702030302020204" pitchFamily="66" charset="0"/>
              </a:defRPr>
            </a:lvl1p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BE887C-50F4-4541-AFB1-F6A738AB907B}"/>
              </a:ext>
            </a:extLst>
          </p:cNvPr>
          <p:cNvSpPr>
            <a:spLocks noGrp="1"/>
          </p:cNvSpPr>
          <p:nvPr>
            <p:ph type="body" orient="vert" idx="1"/>
          </p:nvPr>
        </p:nvSpPr>
        <p:spPr/>
        <p:txBody>
          <a:bodyPr vert="eaVert"/>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1A1FB1-67FC-4B45-951A-7297EE31EE13}"/>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5" name="Footer Placeholder 4">
            <a:extLst>
              <a:ext uri="{FF2B5EF4-FFF2-40B4-BE49-F238E27FC236}">
                <a16:creationId xmlns:a16="http://schemas.microsoft.com/office/drawing/2014/main" id="{815CEC28-3A58-4754-A85A-F77169F083A4}"/>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B9263ED9-65A8-452A-8F63-BEA12AD45B67}"/>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450300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A767C8E-8981-452E-B002-76D2E2C935D6}"/>
              </a:ext>
            </a:extLst>
          </p:cNvPr>
          <p:cNvPicPr/>
          <p:nvPr userDrawn="1"/>
        </p:nvPicPr>
        <p:blipFill>
          <a:blip r:embed="rId2" cstate="print">
            <a:alphaModFix amt="35000"/>
            <a:extLst>
              <a:ext uri="{28A0092B-C50C-407E-A947-70E740481C1C}">
                <a14:useLocalDpi xmlns:a14="http://schemas.microsoft.com/office/drawing/2010/main" val="0"/>
              </a:ext>
            </a:extLst>
          </a:blip>
          <a:srcRect/>
          <a:stretch>
            <a:fillRect/>
          </a:stretch>
        </p:blipFill>
        <p:spPr bwMode="auto">
          <a:xfrm>
            <a:off x="47718" y="120650"/>
            <a:ext cx="2504982" cy="2527300"/>
          </a:xfrm>
          <a:prstGeom prst="ellipse">
            <a:avLst/>
          </a:prstGeom>
          <a:ln w="63500" cap="rnd">
            <a:noFill/>
          </a:ln>
          <a:effectLst>
            <a:outerShdw blurRad="381000" dist="292100" dir="5400000" sx="-80000" sy="-18000" rotWithShape="0">
              <a:srgbClr val="000000">
                <a:alpha val="22000"/>
              </a:srgbClr>
            </a:outerShdw>
          </a:effectLst>
        </p:spPr>
      </p:pic>
      <p:pic>
        <p:nvPicPr>
          <p:cNvPr id="8" name="Picture 7" descr="MISSION_colour">
            <a:extLst>
              <a:ext uri="{FF2B5EF4-FFF2-40B4-BE49-F238E27FC236}">
                <a16:creationId xmlns:a16="http://schemas.microsoft.com/office/drawing/2014/main" id="{785CD2A0-56FD-4DA9-A5C8-52D7F5A402EF}"/>
              </a:ext>
            </a:extLst>
          </p:cNvPr>
          <p:cNvPicPr/>
          <p:nvPr userDrawn="1"/>
        </p:nvPicPr>
        <p:blipFill>
          <a:blip r:embed="rId3">
            <a:alphaModFix amt="35000"/>
            <a:extLst>
              <a:ext uri="{28A0092B-C50C-407E-A947-70E740481C1C}">
                <a14:useLocalDpi xmlns:a14="http://schemas.microsoft.com/office/drawing/2010/main" val="0"/>
              </a:ext>
            </a:extLst>
          </a:blip>
          <a:srcRect/>
          <a:stretch>
            <a:fillRect/>
          </a:stretch>
        </p:blipFill>
        <p:spPr bwMode="auto">
          <a:xfrm>
            <a:off x="10058400" y="4715388"/>
            <a:ext cx="2085882" cy="2006088"/>
          </a:xfrm>
          <a:prstGeom prst="ellipse">
            <a:avLst/>
          </a:prstGeom>
          <a:ln w="63500" cap="rnd">
            <a:noFill/>
          </a:ln>
          <a:effectLst>
            <a:outerShdw blurRad="381000" dist="292100" dir="5400000" sx="-80000" sy="-18000" rotWithShape="0">
              <a:srgbClr val="000000">
                <a:alpha val="22000"/>
              </a:srgbClr>
            </a:outerShdw>
          </a:effectLst>
        </p:spPr>
      </p:pic>
      <p:sp>
        <p:nvSpPr>
          <p:cNvPr id="2" name="Vertical Title 1">
            <a:extLst>
              <a:ext uri="{FF2B5EF4-FFF2-40B4-BE49-F238E27FC236}">
                <a16:creationId xmlns:a16="http://schemas.microsoft.com/office/drawing/2014/main" id="{ED21551C-E0FA-4079-A1AD-ED50E8B330BC}"/>
              </a:ext>
            </a:extLst>
          </p:cNvPr>
          <p:cNvSpPr>
            <a:spLocks noGrp="1"/>
          </p:cNvSpPr>
          <p:nvPr>
            <p:ph type="title" orient="vert"/>
          </p:nvPr>
        </p:nvSpPr>
        <p:spPr>
          <a:xfrm>
            <a:off x="8724900" y="365125"/>
            <a:ext cx="2628900" cy="5811838"/>
          </a:xfrm>
          <a:solidFill>
            <a:schemeClr val="bg2">
              <a:alpha val="85000"/>
            </a:schemeClr>
          </a:solidFill>
          <a:effectLst>
            <a:softEdge rad="127000"/>
          </a:effectLst>
        </p:spPr>
        <p:txBody>
          <a:bodyPr vert="eaVert"/>
          <a:lstStyle>
            <a:lvl1pPr>
              <a:defRPr>
                <a:latin typeface="Comic Sans MS" panose="030F0702030302020204" pitchFamily="66" charset="0"/>
              </a:defRPr>
            </a:lvl1p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3A19A18-CE69-4607-9189-C78812D94E99}"/>
              </a:ext>
            </a:extLst>
          </p:cNvPr>
          <p:cNvSpPr>
            <a:spLocks noGrp="1"/>
          </p:cNvSpPr>
          <p:nvPr>
            <p:ph type="body" orient="vert" idx="1"/>
          </p:nvPr>
        </p:nvSpPr>
        <p:spPr>
          <a:xfrm>
            <a:off x="838200" y="365125"/>
            <a:ext cx="7734300" cy="5811838"/>
          </a:xfrm>
        </p:spPr>
        <p:txBody>
          <a:bodyPr vert="eaVert"/>
          <a:lstStyle>
            <a:lvl1pPr>
              <a:defRPr>
                <a:latin typeface="Comic Sans MS" panose="030F0702030302020204" pitchFamily="66" charset="0"/>
              </a:defRPr>
            </a:lvl1pPr>
            <a:lvl2pPr>
              <a:defRPr>
                <a:latin typeface="Comic Sans MS" panose="030F0702030302020204" pitchFamily="66" charset="0"/>
              </a:defRPr>
            </a:lvl2pPr>
            <a:lvl3pPr>
              <a:defRPr>
                <a:latin typeface="Comic Sans MS" panose="030F0702030302020204" pitchFamily="66" charset="0"/>
              </a:defRPr>
            </a:lvl3pPr>
            <a:lvl4pPr>
              <a:defRPr>
                <a:latin typeface="Comic Sans MS" panose="030F0702030302020204" pitchFamily="66" charset="0"/>
              </a:defRPr>
            </a:lvl4pPr>
            <a:lvl5pPr>
              <a:defRPr>
                <a:latin typeface="Comic Sans MS" panose="030F0702030302020204" pitchFamily="66"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A64AD3-B0C4-4FDC-B8D5-38D66B6BEBDC}"/>
              </a:ext>
            </a:extLst>
          </p:cNvPr>
          <p:cNvSpPr>
            <a:spLocks noGrp="1"/>
          </p:cNvSpPr>
          <p:nvPr>
            <p:ph type="dt" sz="half" idx="10"/>
          </p:nvPr>
        </p:nvSpPr>
        <p:spPr/>
        <p:txBody>
          <a:bodyPr/>
          <a:lstStyle>
            <a:lvl1pPr>
              <a:defRPr>
                <a:latin typeface="Comic Sans MS" panose="030F0702030302020204" pitchFamily="66" charset="0"/>
              </a:defRPr>
            </a:lvl1pPr>
          </a:lstStyle>
          <a:p>
            <a:fld id="{BD85CB2B-9844-4113-BAE2-9BB57AFE9FAB}" type="datetimeFigureOut">
              <a:rPr lang="en-GB" smtClean="0"/>
              <a:pPr/>
              <a:t>07/09/2025</a:t>
            </a:fld>
            <a:endParaRPr lang="en-GB"/>
          </a:p>
        </p:txBody>
      </p:sp>
      <p:sp>
        <p:nvSpPr>
          <p:cNvPr id="5" name="Footer Placeholder 4">
            <a:extLst>
              <a:ext uri="{FF2B5EF4-FFF2-40B4-BE49-F238E27FC236}">
                <a16:creationId xmlns:a16="http://schemas.microsoft.com/office/drawing/2014/main" id="{B7FB8DB1-B79A-4D77-91CF-22891EF8FC06}"/>
              </a:ext>
            </a:extLst>
          </p:cNvPr>
          <p:cNvSpPr>
            <a:spLocks noGrp="1"/>
          </p:cNvSpPr>
          <p:nvPr>
            <p:ph type="ftr" sz="quarter" idx="11"/>
          </p:nvPr>
        </p:nvSpPr>
        <p:spPr/>
        <p:txBody>
          <a:bodyPr/>
          <a:lstStyle>
            <a:lvl1pPr>
              <a:defRPr>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8878EF22-7FE8-47D8-9E11-729F2386D70E}"/>
              </a:ext>
            </a:extLst>
          </p:cNvPr>
          <p:cNvSpPr>
            <a:spLocks noGrp="1"/>
          </p:cNvSpPr>
          <p:nvPr>
            <p:ph type="sldNum" sz="quarter" idx="12"/>
          </p:nvPr>
        </p:nvSpPr>
        <p:spPr/>
        <p:txBody>
          <a:bodyPr/>
          <a:lstStyle>
            <a:lvl1pPr>
              <a:defRPr>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2803913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2CC8D-8F3C-386F-C989-D414E11382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1F7D37-32E5-420B-EE4F-5DD7887B72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EFC6F7-E931-2108-C314-8CE57A91FD5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ABD0A3AC-22EF-2A1B-DA9B-3AF383959E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DE3C61A-954C-01EE-3733-7A8E0070B00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5794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15313-EE01-9D7D-B42A-C645529122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B7F1E9-5114-13D9-6529-F05DBDD3A4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0E2A9E-947E-0C8A-1611-B67D8B48B77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C368DF1-9059-0BB6-37BE-181678F6B94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1D80A6F-0581-F037-7CE5-68A81B5A0E4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17177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3D180-A4ED-A5AE-BFFB-293389BBA8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7B484ED-400A-2F4B-0F69-AE22B5910C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93A821-FA28-84CD-D723-7BB805C9036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25A04013-3588-3B40-303A-6B0A1F996A1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867D92F1-6041-D804-5BB9-CC614A90B1F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42080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F8A1F-0586-F6AB-7682-1AA09F340A8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A5803C-AA74-67FE-88EE-005C2F31F9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1030F9C-7324-0083-6E2D-9A6D5C8336C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AB52D0-DE53-B7B2-EE4A-1C7DD708282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52E0B44C-72D3-35ED-876E-7A64FDE72D3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116E01CE-27DD-4970-1F83-024C1D5731B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08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D96A4-D7F9-282E-5FF2-DB828650512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B0D5EB-1F0F-9C18-AE47-6A602A946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68DF3B0-C2C5-7CC1-7ED2-5DE47C72FB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7547C07-599A-9C11-C8EC-7036431A68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AF653C5-613E-9C23-284B-80ACFFCA7E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73B3A4-4140-F5B2-4874-5DBD3731399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FC8920D6-03CE-5D7D-84FA-D97FB521C41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72CF36E1-FF30-718D-2FE6-FE853940D6A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355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2FCAE-65E0-D36E-E636-EC64E03B246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A043316-C9E3-B871-FC56-ABF7C52E64B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03F4BD9C-B4F2-8A9A-7468-528C4A117F0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065CA583-72A3-9D30-5B44-6B2C09FC327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3409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0CBB02-7EEA-CF4A-D253-D3D75883AF3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47810B28-F811-6EA8-96B5-F12B62FCF44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06933CC-D3B3-5BB6-0D8D-0F8A34797E9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47713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F1897-8655-FD25-33CD-CDD58C8F32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08C84E4-30D8-25ED-1DFA-541EA485D4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D6A1D63-8B2C-6B8D-CCBF-B22BB892F6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73AF3C-5B61-43DD-1D55-774C13099C8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BBC5C402-DA26-8CF5-12E8-528BCD7BB13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35AA8F1F-E7CD-3F17-7258-B15052C8F53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46773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DD4E4-12ED-9648-2926-3913A03F34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D994D8-A256-B27D-A96F-7E4EBC0180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303783-19E8-6179-7192-47D51484B2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41FA3A4-032E-0BAB-82EE-F1C35BE8EC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44FDC414-6EAF-3352-C148-4CF60B2BDB1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4FB4A7E4-DF67-8D6B-5891-2AA139E364D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52574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A77A6-706C-79D5-D06B-E97C1E24C0F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29FA33-72CE-391A-FC41-CC862251EF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D570D3-01A9-4019-4495-BE4C66EFCD5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F0A2E69B-C1D2-2309-319D-0256A38291B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97C09E0D-27C0-8734-3205-03D83E021E6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19525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0CF5B9-0998-978D-1822-A09C75717C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B5AA2F-1AAA-6C8E-078F-76B44F4015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F7A3CD-774E-81B6-4E7D-58C75CE97A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B6CB6762-FA4E-0DFC-1D98-5FB6CC2CB77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05E377BB-7423-117A-DFD4-CC89442340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7503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CC5ED"/>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1FA62B3-F894-4C31-9B9C-69808B4CC3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B680B5-0589-4DF1-B9F2-BA98213795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CC5F1E-AA1B-46FA-A6F6-90FCAC068D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Comic Sans MS" panose="030F0702030302020204" pitchFamily="66" charset="0"/>
              </a:defRPr>
            </a:lvl1pPr>
          </a:lstStyle>
          <a:p>
            <a:fld id="{BD85CB2B-9844-4113-BAE2-9BB57AFE9FAB}" type="datetimeFigureOut">
              <a:rPr lang="en-GB" smtClean="0"/>
              <a:pPr/>
              <a:t>07/09/2025</a:t>
            </a:fld>
            <a:endParaRPr lang="en-GB"/>
          </a:p>
        </p:txBody>
      </p:sp>
      <p:sp>
        <p:nvSpPr>
          <p:cNvPr id="5" name="Footer Placeholder 4">
            <a:extLst>
              <a:ext uri="{FF2B5EF4-FFF2-40B4-BE49-F238E27FC236}">
                <a16:creationId xmlns:a16="http://schemas.microsoft.com/office/drawing/2014/main" id="{8AC315FD-E65A-4978-9462-3F92BDB6BE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Comic Sans MS" panose="030F0702030302020204" pitchFamily="66" charset="0"/>
              </a:defRPr>
            </a:lvl1pPr>
          </a:lstStyle>
          <a:p>
            <a:endParaRPr lang="en-GB"/>
          </a:p>
        </p:txBody>
      </p:sp>
      <p:sp>
        <p:nvSpPr>
          <p:cNvPr id="6" name="Slide Number Placeholder 5">
            <a:extLst>
              <a:ext uri="{FF2B5EF4-FFF2-40B4-BE49-F238E27FC236}">
                <a16:creationId xmlns:a16="http://schemas.microsoft.com/office/drawing/2014/main" id="{E34F7E54-850D-4701-9D7A-4B3506208B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Comic Sans MS" panose="030F0702030302020204" pitchFamily="66" charset="0"/>
              </a:defRPr>
            </a:lvl1pPr>
          </a:lstStyle>
          <a:p>
            <a:fld id="{63459330-DC9A-48C5-81B9-72334FF6F3AF}" type="slidenum">
              <a:rPr lang="en-GB" smtClean="0"/>
              <a:pPr/>
              <a:t>‹#›</a:t>
            </a:fld>
            <a:endParaRPr lang="en-GB"/>
          </a:p>
        </p:txBody>
      </p:sp>
    </p:spTree>
    <p:extLst>
      <p:ext uri="{BB962C8B-B14F-4D97-AF65-F5344CB8AC3E}">
        <p14:creationId xmlns:p14="http://schemas.microsoft.com/office/powerpoint/2010/main" val="3664681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Comic Sans MS" panose="030F0702030302020204" pitchFamily="66"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CC5ED"/>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3B8E1B-B5FC-4907-A4CE-913DAC8BF9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BCF7B5-D450-E34A-09CA-3BC0746CCE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AD727A-19E1-8247-D082-34462D1817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F27E08F-6F1C-43F9-9D79-B0B7A389CB18}"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07/09/2025</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777562-BA92-5B82-A4C1-AB48997667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B636CFC-8EE6-0F20-97BD-B13F0CBF09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22D006F-212B-400E-8DFB-C44FB3BFDB32}"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658033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emburyprimary.ovw6.devwebsite.co.uk/attachments/download.asp?file=462" TargetMode="Externa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mailto:y3@Wembury-primary.devon.sch.uk"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CE3F1-B787-484A-B9A9-79C75F9A540C}"/>
              </a:ext>
            </a:extLst>
          </p:cNvPr>
          <p:cNvSpPr>
            <a:spLocks noGrp="1"/>
          </p:cNvSpPr>
          <p:nvPr>
            <p:ph type="ctrTitle"/>
          </p:nvPr>
        </p:nvSpPr>
        <p:spPr>
          <a:xfrm>
            <a:off x="1584960" y="1846218"/>
            <a:ext cx="9144000" cy="3090406"/>
          </a:xfrm>
        </p:spPr>
        <p:txBody>
          <a:bodyPr>
            <a:normAutofit/>
          </a:bodyPr>
          <a:lstStyle/>
          <a:p>
            <a:r>
              <a:rPr lang="en-GB" dirty="0">
                <a:latin typeface="CCW Precursive 1" panose="03050602040000000000" pitchFamily="66" charset="0"/>
              </a:rPr>
              <a:t>Welcome to</a:t>
            </a:r>
            <a:br>
              <a:rPr lang="en-GB" dirty="0">
                <a:latin typeface="CCW Precursive 1" panose="03050602040000000000" pitchFamily="66" charset="0"/>
              </a:rPr>
            </a:br>
            <a:br>
              <a:rPr lang="en-GB" dirty="0">
                <a:latin typeface="CCW Precursive 1" panose="03050602040000000000" pitchFamily="66" charset="0"/>
              </a:rPr>
            </a:br>
            <a:r>
              <a:rPr lang="en-GB" dirty="0">
                <a:latin typeface="CCW Precursive 1" panose="03050602040000000000" pitchFamily="66" charset="0"/>
              </a:rPr>
              <a:t>Year 4</a:t>
            </a:r>
          </a:p>
        </p:txBody>
      </p:sp>
    </p:spTree>
    <p:extLst>
      <p:ext uri="{BB962C8B-B14F-4D97-AF65-F5344CB8AC3E}">
        <p14:creationId xmlns:p14="http://schemas.microsoft.com/office/powerpoint/2010/main" val="3569925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30551618-83B8-4049-BBEF-2A88CCF3965F}"/>
              </a:ext>
            </a:extLst>
          </p:cNvPr>
          <p:cNvGraphicFramePr/>
          <p:nvPr>
            <p:extLst>
              <p:ext uri="{D42A27DB-BD31-4B8C-83A1-F6EECF244321}">
                <p14:modId xmlns:p14="http://schemas.microsoft.com/office/powerpoint/2010/main" val="2857609526"/>
              </p:ext>
            </p:extLst>
          </p:nvPr>
        </p:nvGraphicFramePr>
        <p:xfrm>
          <a:off x="1100137" y="357188"/>
          <a:ext cx="10358437" cy="62436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2387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5" name="Content Placeholder 4">
            <a:extLst>
              <a:ext uri="{FF2B5EF4-FFF2-40B4-BE49-F238E27FC236}">
                <a16:creationId xmlns:a16="http://schemas.microsoft.com/office/drawing/2014/main" id="{40E7B30F-3E74-4C6B-97A5-62F7DE266F45}"/>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73C6439-B1A8-4CF1-8A2E-E81FDFDDC9D0}"/>
              </a:ext>
            </a:extLst>
          </p:cNvPr>
          <p:cNvPicPr>
            <a:picLocks noChangeAspect="1"/>
          </p:cNvPicPr>
          <p:nvPr/>
        </p:nvPicPr>
        <p:blipFill>
          <a:blip r:embed="rId2"/>
          <a:stretch>
            <a:fillRect/>
          </a:stretch>
        </p:blipFill>
        <p:spPr>
          <a:xfrm>
            <a:off x="1029902" y="264704"/>
            <a:ext cx="10240081" cy="6395978"/>
          </a:xfrm>
          <a:prstGeom prst="rect">
            <a:avLst/>
          </a:prstGeom>
        </p:spPr>
      </p:pic>
    </p:spTree>
    <p:extLst>
      <p:ext uri="{BB962C8B-B14F-4D97-AF65-F5344CB8AC3E}">
        <p14:creationId xmlns:p14="http://schemas.microsoft.com/office/powerpoint/2010/main" val="3282624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0BB37E-44E4-4F0C-8D85-2130B82E8747}"/>
              </a:ext>
            </a:extLst>
          </p:cNvPr>
          <p:cNvSpPr>
            <a:spLocks noGrp="1"/>
          </p:cNvSpPr>
          <p:nvPr>
            <p:ph type="title"/>
          </p:nvPr>
        </p:nvSpPr>
        <p:spPr>
          <a:xfrm>
            <a:off x="3145972" y="251914"/>
            <a:ext cx="6746965" cy="1325563"/>
          </a:xfrm>
        </p:spPr>
        <p:txBody>
          <a:bodyPr/>
          <a:lstStyle/>
          <a:p>
            <a:r>
              <a:rPr lang="en-GB" dirty="0"/>
              <a:t>PSHE </a:t>
            </a:r>
            <a:r>
              <a:rPr lang="en-GB" sz="2000" dirty="0"/>
              <a:t>(Personal, Social, Health &amp; Emotional)</a:t>
            </a:r>
          </a:p>
        </p:txBody>
      </p:sp>
      <p:sp>
        <p:nvSpPr>
          <p:cNvPr id="3" name="Content Placeholder 2">
            <a:extLst>
              <a:ext uri="{FF2B5EF4-FFF2-40B4-BE49-F238E27FC236}">
                <a16:creationId xmlns:a16="http://schemas.microsoft.com/office/drawing/2014/main" id="{00B36866-1C2E-470C-BE1D-1BE32C6CBD37}"/>
              </a:ext>
            </a:extLst>
          </p:cNvPr>
          <p:cNvSpPr>
            <a:spLocks noGrp="1"/>
          </p:cNvSpPr>
          <p:nvPr>
            <p:ph idx="1"/>
          </p:nvPr>
        </p:nvSpPr>
        <p:spPr>
          <a:xfrm>
            <a:off x="437606" y="2888070"/>
            <a:ext cx="10515600" cy="4351338"/>
          </a:xfrm>
        </p:spPr>
        <p:txBody>
          <a:bodyPr>
            <a:normAutofit/>
          </a:bodyPr>
          <a:lstStyle/>
          <a:p>
            <a:r>
              <a:rPr lang="en-GB" dirty="0" err="1">
                <a:latin typeface="CCW Precursive 1" panose="03050602040000000000" pitchFamily="66" charset="0"/>
              </a:rPr>
              <a:t>Wembury</a:t>
            </a:r>
            <a:r>
              <a:rPr lang="en-GB" dirty="0">
                <a:latin typeface="CCW Precursive 1" panose="03050602040000000000" pitchFamily="66" charset="0"/>
              </a:rPr>
              <a:t> uses Jigsaw – this is a whole school scheme of work.</a:t>
            </a:r>
            <a:endParaRPr lang="en-GB" sz="2000" dirty="0">
              <a:latin typeface="CCW Precursive 1" panose="03050602040000000000" pitchFamily="66" charset="0"/>
            </a:endParaRPr>
          </a:p>
          <a:p>
            <a:pPr marL="0" indent="0">
              <a:buNone/>
            </a:pPr>
            <a:endParaRPr lang="en-GB" sz="2000" dirty="0">
              <a:latin typeface="CCW Precursive 1" panose="03050602040000000000" pitchFamily="66" charset="0"/>
            </a:endParaRPr>
          </a:p>
          <a:p>
            <a:r>
              <a:rPr lang="en-GB" dirty="0">
                <a:latin typeface="CCW Precursive 1" panose="03050602040000000000" pitchFamily="66" charset="0"/>
              </a:rPr>
              <a:t>Please encourage your child to talk to any adult in school.</a:t>
            </a:r>
          </a:p>
          <a:p>
            <a:pPr marL="0" indent="0">
              <a:buNone/>
            </a:pPr>
            <a:endParaRPr lang="en-GB" dirty="0">
              <a:latin typeface="CCW Precursive 1" panose="03050602040000000000" pitchFamily="66" charset="0"/>
            </a:endParaRPr>
          </a:p>
          <a:p>
            <a:r>
              <a:rPr lang="en-GB" dirty="0">
                <a:latin typeface="CCW Precursive 1" panose="03050602040000000000" pitchFamily="66" charset="0"/>
              </a:rPr>
              <a:t>Respect each other – we are all different.</a:t>
            </a:r>
          </a:p>
        </p:txBody>
      </p:sp>
    </p:spTree>
    <p:extLst>
      <p:ext uri="{BB962C8B-B14F-4D97-AF65-F5344CB8AC3E}">
        <p14:creationId xmlns:p14="http://schemas.microsoft.com/office/powerpoint/2010/main" val="3334035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67CA1-8812-0326-8908-53A51AAA9506}"/>
              </a:ext>
            </a:extLst>
          </p:cNvPr>
          <p:cNvSpPr>
            <a:spLocks noGrp="1"/>
          </p:cNvSpPr>
          <p:nvPr>
            <p:ph type="ctrTitle"/>
          </p:nvPr>
        </p:nvSpPr>
        <p:spPr>
          <a:xfrm>
            <a:off x="360680" y="75374"/>
            <a:ext cx="11348720" cy="1124607"/>
          </a:xfrm>
        </p:spPr>
        <p:txBody>
          <a:bodyPr>
            <a:noAutofit/>
          </a:bodyPr>
          <a:lstStyle/>
          <a:p>
            <a:r>
              <a:rPr lang="en-GB" sz="4000" dirty="0">
                <a:latin typeface="CCW Precursive 1" panose="03050602040000000000" pitchFamily="66" charset="0"/>
                <a:cs typeface="Arial" panose="020B0604020202020204" pitchFamily="34" charset="0"/>
              </a:rPr>
              <a:t>Behaviour and Relationship Policy</a:t>
            </a:r>
          </a:p>
        </p:txBody>
      </p:sp>
      <p:sp useBgFill="1">
        <p:nvSpPr>
          <p:cNvPr id="3" name="Subtitle 2">
            <a:extLst>
              <a:ext uri="{FF2B5EF4-FFF2-40B4-BE49-F238E27FC236}">
                <a16:creationId xmlns:a16="http://schemas.microsoft.com/office/drawing/2014/main" id="{2781741F-E603-C3E7-BCD7-5A3D2DD9BAFE}"/>
              </a:ext>
            </a:extLst>
          </p:cNvPr>
          <p:cNvSpPr>
            <a:spLocks noGrp="1"/>
          </p:cNvSpPr>
          <p:nvPr>
            <p:ph type="subTitle" idx="1"/>
          </p:nvPr>
        </p:nvSpPr>
        <p:spPr>
          <a:xfrm>
            <a:off x="812801" y="1199981"/>
            <a:ext cx="10655652" cy="5434499"/>
          </a:xfrm>
        </p:spPr>
        <p:txBody>
          <a:bodyPr>
            <a:normAutofit lnSpcReduction="10000"/>
          </a:bodyPr>
          <a:lstStyle/>
          <a:p>
            <a:r>
              <a:rPr lang="en-GB" sz="2500" dirty="0">
                <a:latin typeface="CCW Precursive 1" panose="03050602040000000000" pitchFamily="66" charset="0"/>
                <a:ea typeface="Arial" panose="020B0604020202020204" pitchFamily="34" charset="0"/>
                <a:cs typeface="Arial" panose="020B0604020202020204" pitchFamily="34" charset="0"/>
              </a:rPr>
              <a:t>Wembury Primary School</a:t>
            </a:r>
            <a:r>
              <a:rPr lang="en-GB" sz="2500" dirty="0">
                <a:effectLst/>
                <a:latin typeface="CCW Precursive 1" panose="03050602040000000000" pitchFamily="66" charset="0"/>
                <a:ea typeface="Arial" panose="020B0604020202020204" pitchFamily="34" charset="0"/>
                <a:cs typeface="Arial" panose="020B0604020202020204" pitchFamily="34" charset="0"/>
              </a:rPr>
              <a:t> has 3 simple rules:</a:t>
            </a:r>
          </a:p>
          <a:p>
            <a:endParaRPr lang="en-GB" sz="2500" dirty="0">
              <a:effectLst/>
              <a:latin typeface="CCW Precursive 1" panose="03050602040000000000" pitchFamily="66" charset="0"/>
              <a:ea typeface="Arial" panose="020B0604020202020204" pitchFamily="34" charset="0"/>
              <a:cs typeface="Arial" panose="020B0604020202020204" pitchFamily="34" charset="0"/>
            </a:endParaRPr>
          </a:p>
          <a:p>
            <a:r>
              <a:rPr lang="en-GB" sz="2500" b="1" dirty="0">
                <a:effectLst/>
                <a:highlight>
                  <a:srgbClr val="00FFFF"/>
                </a:highlight>
                <a:latin typeface="CCW Precursive 1" panose="03050602040000000000" pitchFamily="66" charset="0"/>
                <a:ea typeface="Arial" panose="020B0604020202020204" pitchFamily="34" charset="0"/>
                <a:cs typeface="Arial" panose="020B0604020202020204" pitchFamily="34" charset="0"/>
              </a:rPr>
              <a:t>‘Be Ready, Be Respectful and Be Safe’ </a:t>
            </a:r>
          </a:p>
          <a:p>
            <a:endParaRPr lang="en-GB" sz="2500" b="1" dirty="0">
              <a:effectLst/>
              <a:highlight>
                <a:srgbClr val="00FFFF"/>
              </a:highlight>
              <a:latin typeface="CCW Precursive 1" panose="03050602040000000000" pitchFamily="66" charset="0"/>
              <a:ea typeface="Arial" panose="020B0604020202020204" pitchFamily="34" charset="0"/>
              <a:cs typeface="Arial" panose="020B0604020202020204" pitchFamily="34" charset="0"/>
            </a:endParaRPr>
          </a:p>
          <a:p>
            <a:r>
              <a:rPr lang="en-GB" sz="2500" dirty="0">
                <a:effectLst/>
                <a:latin typeface="CCW Precursive 1" panose="03050602040000000000" pitchFamily="66" charset="0"/>
                <a:ea typeface="Arial" panose="020B0604020202020204" pitchFamily="34" charset="0"/>
                <a:cs typeface="Arial" panose="020B0604020202020204" pitchFamily="34" charset="0"/>
              </a:rPr>
              <a:t>which can be applied to a variety of situations and are taught and modelled explicitly.</a:t>
            </a:r>
          </a:p>
          <a:p>
            <a:endParaRPr lang="en-GB" sz="2500" u="sng" dirty="0">
              <a:effectLst/>
              <a:latin typeface="CCW Precursive 1" panose="03050602040000000000" pitchFamily="66" charset="0"/>
              <a:ea typeface="Arial" panose="020B0604020202020204" pitchFamily="34" charset="0"/>
              <a:cs typeface="Arial" panose="020B0604020202020204" pitchFamily="34" charset="0"/>
            </a:endParaRPr>
          </a:p>
          <a:p>
            <a:r>
              <a:rPr lang="en-GB" sz="2500" u="sng" dirty="0">
                <a:effectLst/>
                <a:latin typeface="CCW Precursive 1" panose="03050602040000000000" pitchFamily="66" charset="0"/>
                <a:ea typeface="Arial" panose="020B0604020202020204" pitchFamily="34" charset="0"/>
                <a:cs typeface="Arial" panose="020B0604020202020204" pitchFamily="34" charset="0"/>
              </a:rPr>
              <a:t>‘Our Behaviour Horizon’</a:t>
            </a:r>
          </a:p>
          <a:p>
            <a:endParaRPr lang="en-GB" sz="1800" u="sng" dirty="0">
              <a:latin typeface="Arial" panose="020B0604020202020204" pitchFamily="34" charset="0"/>
              <a:ea typeface="Arial" panose="020B0604020202020204" pitchFamily="34" charset="0"/>
            </a:endParaRPr>
          </a:p>
          <a:p>
            <a:endParaRPr lang="en-GB" sz="1800" u="sng" dirty="0">
              <a:effectLst/>
              <a:latin typeface="Arial" panose="020B0604020202020204" pitchFamily="34" charset="0"/>
              <a:ea typeface="Arial" panose="020B0604020202020204" pitchFamily="34" charset="0"/>
            </a:endParaRPr>
          </a:p>
          <a:p>
            <a:endParaRPr lang="en-GB" sz="2800" dirty="0">
              <a:latin typeface="CCW Precursive 1" panose="03050602040000000000" pitchFamily="66" charset="0"/>
              <a:ea typeface="Arial" panose="020B0604020202020204" pitchFamily="34" charset="0"/>
            </a:endParaRPr>
          </a:p>
          <a:p>
            <a:endParaRPr lang="en-US" dirty="0">
              <a:effectLst/>
              <a:latin typeface="CCW Precursive 1" panose="03050602040000000000" pitchFamily="66" charset="0"/>
              <a:ea typeface="Arial" panose="020B0604020202020204" pitchFamily="34" charset="0"/>
              <a:hlinkClick r:id="rId2"/>
            </a:endParaRPr>
          </a:p>
          <a:p>
            <a:r>
              <a:rPr lang="en-US" dirty="0">
                <a:effectLst/>
                <a:latin typeface="CCW Precursive 1" panose="03050602040000000000" pitchFamily="66" charset="0"/>
                <a:ea typeface="Arial" panose="020B0604020202020204" pitchFamily="34" charset="0"/>
                <a:hlinkClick r:id="rId2"/>
              </a:rPr>
              <a:t>Wembury Primary </a:t>
            </a:r>
            <a:r>
              <a:rPr lang="en-US" dirty="0" err="1">
                <a:effectLst/>
                <a:latin typeface="CCW Precursive 1" panose="03050602040000000000" pitchFamily="66" charset="0"/>
                <a:ea typeface="Arial" panose="020B0604020202020204" pitchFamily="34" charset="0"/>
                <a:hlinkClick r:id="rId2"/>
              </a:rPr>
              <a:t>Behaviour</a:t>
            </a:r>
            <a:r>
              <a:rPr lang="en-US" dirty="0">
                <a:effectLst/>
                <a:latin typeface="CCW Precursive 1" panose="03050602040000000000" pitchFamily="66" charset="0"/>
                <a:ea typeface="Arial" panose="020B0604020202020204" pitchFamily="34" charset="0"/>
                <a:hlinkClick r:id="rId2"/>
              </a:rPr>
              <a:t> and Relationship Policy</a:t>
            </a:r>
            <a:endParaRPr lang="en-GB" dirty="0">
              <a:effectLst/>
              <a:latin typeface="CCW Precursive 1" panose="03050602040000000000" pitchFamily="66" charset="0"/>
              <a:ea typeface="Arial" panose="020B0604020202020204" pitchFamily="34" charset="0"/>
            </a:endParaRPr>
          </a:p>
          <a:p>
            <a:endParaRPr lang="en-GB" dirty="0"/>
          </a:p>
        </p:txBody>
      </p:sp>
      <p:pic>
        <p:nvPicPr>
          <p:cNvPr id="4" name="Picture 3">
            <a:extLst>
              <a:ext uri="{FF2B5EF4-FFF2-40B4-BE49-F238E27FC236}">
                <a16:creationId xmlns:a16="http://schemas.microsoft.com/office/drawing/2014/main" id="{2BD5D7D2-0BEF-886D-961C-39F2D35DA494}"/>
              </a:ext>
            </a:extLst>
          </p:cNvPr>
          <p:cNvPicPr>
            <a:picLocks noChangeAspect="1"/>
          </p:cNvPicPr>
          <p:nvPr/>
        </p:nvPicPr>
        <p:blipFill>
          <a:blip r:embed="rId3"/>
          <a:stretch>
            <a:fillRect/>
          </a:stretch>
        </p:blipFill>
        <p:spPr>
          <a:xfrm>
            <a:off x="965911" y="4555097"/>
            <a:ext cx="10138258" cy="819873"/>
          </a:xfrm>
          <a:prstGeom prst="rect">
            <a:avLst/>
          </a:prstGeom>
        </p:spPr>
      </p:pic>
    </p:spTree>
    <p:extLst>
      <p:ext uri="{BB962C8B-B14F-4D97-AF65-F5344CB8AC3E}">
        <p14:creationId xmlns:p14="http://schemas.microsoft.com/office/powerpoint/2010/main" val="1736916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altLang="en-US" dirty="0">
                <a:latin typeface="CCW Precursive 1" panose="03050602040000000000" pitchFamily="66" charset="0"/>
              </a:rPr>
              <a:t>Working Together</a:t>
            </a:r>
            <a:endParaRPr lang="en-GB"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420983" y="1825625"/>
            <a:ext cx="9098280" cy="5032375"/>
          </a:xfrm>
        </p:spPr>
        <p:txBody>
          <a:bodyPr>
            <a:normAutofit fontScale="77500" lnSpcReduction="20000"/>
          </a:bodyPr>
          <a:lstStyle/>
          <a:p>
            <a:pPr marL="354013" indent="-354013" fontAlgn="auto">
              <a:lnSpc>
                <a:spcPct val="120000"/>
              </a:lnSpc>
              <a:spcAft>
                <a:spcPts val="0"/>
              </a:spcAft>
              <a:buClr>
                <a:schemeClr val="accent1">
                  <a:lumMod val="75000"/>
                </a:schemeClr>
              </a:buClr>
              <a:buFont typeface="Wingdings 3" charset="2"/>
              <a:buChar char=""/>
              <a:defRPr/>
            </a:pPr>
            <a:r>
              <a:rPr lang="en-GB" sz="2600" dirty="0">
                <a:latin typeface="CCW Precursive 1" panose="03050602040000000000" pitchFamily="66" charset="0"/>
              </a:rPr>
              <a:t>We will contact you if your child is frequently having difficulty following class and school rules, so that we can work together to improve the situation. This will ensure a successful learning experience for your child and others in the class.</a:t>
            </a: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endParaRPr>
          </a:p>
          <a:p>
            <a:pPr marL="354013" indent="-354013" fontAlgn="auto">
              <a:lnSpc>
                <a:spcPct val="120000"/>
              </a:lnSpc>
              <a:spcAft>
                <a:spcPts val="0"/>
              </a:spcAft>
              <a:buClr>
                <a:schemeClr val="accent1">
                  <a:lumMod val="75000"/>
                </a:schemeClr>
              </a:buClr>
              <a:buFont typeface="Wingdings 3" charset="2"/>
              <a:buChar char=""/>
              <a:defRPr/>
            </a:pPr>
            <a:r>
              <a:rPr lang="en-GB" sz="2600" dirty="0">
                <a:latin typeface="CCW Precursive 1" panose="03050602040000000000" pitchFamily="66" charset="0"/>
              </a:rPr>
              <a:t>Also, if there is anything that is worrying your child, please let us know as soon as possible so that we can support appropriately: </a:t>
            </a:r>
          </a:p>
          <a:p>
            <a:pPr marL="0" indent="0" fontAlgn="auto">
              <a:lnSpc>
                <a:spcPct val="120000"/>
              </a:lnSpc>
              <a:spcAft>
                <a:spcPts val="0"/>
              </a:spcAft>
              <a:buClr>
                <a:schemeClr val="accent1">
                  <a:lumMod val="75000"/>
                </a:schemeClr>
              </a:buClr>
              <a:buNone/>
              <a:defRPr/>
            </a:pPr>
            <a:endParaRPr lang="en-GB" sz="2600" dirty="0">
              <a:latin typeface="CCW Precursive 1" panose="03050602040000000000" pitchFamily="66" charset="0"/>
              <a:hlinkClick r:id="rId2"/>
            </a:endParaRPr>
          </a:p>
          <a:p>
            <a:pPr marL="0" indent="0" fontAlgn="auto">
              <a:lnSpc>
                <a:spcPct val="120000"/>
              </a:lnSpc>
              <a:spcAft>
                <a:spcPts val="0"/>
              </a:spcAft>
              <a:buClr>
                <a:schemeClr val="accent1">
                  <a:lumMod val="75000"/>
                </a:schemeClr>
              </a:buClr>
              <a:buNone/>
              <a:defRPr/>
            </a:pPr>
            <a:r>
              <a:rPr lang="en-GB" sz="2600" dirty="0">
                <a:latin typeface="CCW Precursive 1" panose="03050602040000000000" pitchFamily="66" charset="0"/>
                <a:hlinkClick r:id="rId2"/>
              </a:rPr>
              <a:t>y4@wembury-primary.devon.sch.uk</a:t>
            </a:r>
            <a:endParaRPr lang="en-GB" sz="2600" dirty="0">
              <a:latin typeface="CCW Precursive 1" panose="03050602040000000000" pitchFamily="66" charset="0"/>
            </a:endParaRPr>
          </a:p>
          <a:p>
            <a:pPr marL="0" indent="0" fontAlgn="auto">
              <a:lnSpc>
                <a:spcPct val="120000"/>
              </a:lnSpc>
              <a:spcAft>
                <a:spcPts val="0"/>
              </a:spcAft>
              <a:buClr>
                <a:schemeClr val="accent1">
                  <a:lumMod val="75000"/>
                </a:schemeClr>
              </a:buClr>
              <a:buNone/>
              <a:defRPr/>
            </a:pPr>
            <a:r>
              <a:rPr lang="en-US" dirty="0"/>
              <a:t> </a:t>
            </a:r>
            <a:endParaRPr lang="en-GB" dirty="0"/>
          </a:p>
        </p:txBody>
      </p:sp>
      <p:pic>
        <p:nvPicPr>
          <p:cNvPr id="6146" name="Picture 2" descr="Image result for linked hands cartoon">
            <a:extLst>
              <a:ext uri="{FF2B5EF4-FFF2-40B4-BE49-F238E27FC236}">
                <a16:creationId xmlns:a16="http://schemas.microsoft.com/office/drawing/2014/main" id="{BC8A880F-2600-4D3A-A41A-70418EB660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404180">
            <a:off x="9808053" y="357749"/>
            <a:ext cx="2143796" cy="1653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998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
            <a:extLst>
              <a:ext uri="{FF2B5EF4-FFF2-40B4-BE49-F238E27FC236}">
                <a16:creationId xmlns:a16="http://schemas.microsoft.com/office/drawing/2014/main" id="{F6D6EEE8-5159-406E-AB4C-00D1E8D4AF64}"/>
              </a:ext>
            </a:extLst>
          </p:cNvPr>
          <p:cNvSpPr txBox="1">
            <a:spLocks noChangeArrowheads="1"/>
          </p:cNvSpPr>
          <p:nvPr/>
        </p:nvSpPr>
        <p:spPr bwMode="auto">
          <a:xfrm>
            <a:off x="2764573" y="192401"/>
            <a:ext cx="8642350" cy="707886"/>
          </a:xfrm>
          <a:prstGeom prst="rect">
            <a:avLst/>
          </a:prstGeom>
          <a:solidFill>
            <a:schemeClr val="bg2"/>
          </a:solidFill>
          <a:ln w="9525">
            <a:noFill/>
            <a:miter lim="800000"/>
            <a:headEnd/>
            <a:tailEnd/>
          </a:ln>
        </p:spPr>
        <p:txBody>
          <a:bodyPr>
            <a:spAutoFit/>
          </a:bodyPr>
          <a:lstStyle/>
          <a:p>
            <a:pPr algn="ctr" eaLnBrk="1" hangingPunct="1">
              <a:spcBef>
                <a:spcPct val="50000"/>
              </a:spcBef>
              <a:defRPr/>
            </a:pPr>
            <a:r>
              <a:rPr lang="en-GB" sz="4000" dirty="0">
                <a:latin typeface="CCW Precursive 1" panose="03050602040000000000" pitchFamily="66" charset="0"/>
                <a:cs typeface="Arial" charset="0"/>
              </a:rPr>
              <a:t>Homework Arrangements</a:t>
            </a:r>
          </a:p>
        </p:txBody>
      </p:sp>
      <p:sp>
        <p:nvSpPr>
          <p:cNvPr id="4" name="Rectangle 3">
            <a:extLst>
              <a:ext uri="{FF2B5EF4-FFF2-40B4-BE49-F238E27FC236}">
                <a16:creationId xmlns:a16="http://schemas.microsoft.com/office/drawing/2014/main" id="{8CF4CE94-FD31-4A23-A70E-7DD2163E20C4}"/>
              </a:ext>
            </a:extLst>
          </p:cNvPr>
          <p:cNvSpPr/>
          <p:nvPr/>
        </p:nvSpPr>
        <p:spPr>
          <a:xfrm>
            <a:off x="952901" y="1126509"/>
            <a:ext cx="10954665" cy="5478423"/>
          </a:xfrm>
          <a:prstGeom prst="rect">
            <a:avLst/>
          </a:prstGeom>
          <a:solidFill>
            <a:srgbClr val="FFCCFF">
              <a:alpha val="63922"/>
            </a:srgbClr>
          </a:solidFill>
          <a:ln w="25400">
            <a:solidFill>
              <a:schemeClr val="tx1"/>
            </a:solidFill>
          </a:ln>
        </p:spPr>
        <p:txBody>
          <a:bodyPr wrap="square">
            <a:spAutoFit/>
          </a:bodyPr>
          <a:lstStyle/>
          <a:p>
            <a:pPr>
              <a:defRPr/>
            </a:pPr>
            <a:r>
              <a:rPr lang="en-GB" sz="2200" b="1" dirty="0">
                <a:latin typeface="CCW Precursive 1" panose="03050602040000000000" pitchFamily="66" charset="0"/>
                <a:ea typeface="Times New Roman" panose="02020603050405020304" pitchFamily="18" charset="0"/>
              </a:rPr>
              <a:t>Homework will be sent home on a Wednesday and, where possible, this will also be emailed home.</a:t>
            </a:r>
          </a:p>
          <a:p>
            <a:pPr>
              <a:defRPr/>
            </a:pPr>
            <a:endParaRPr lang="en-GB" sz="2200" dirty="0">
              <a:latin typeface="CCW Precursive 1" panose="03050602040000000000" pitchFamily="66" charset="0"/>
              <a:ea typeface="Times New Roman" panose="02020603050405020304" pitchFamily="18" charset="0"/>
            </a:endParaRPr>
          </a:p>
          <a:p>
            <a:pPr>
              <a:defRPr/>
            </a:pPr>
            <a:endParaRPr lang="en-GB" sz="2200" dirty="0">
              <a:latin typeface="CCW Precursive 1" panose="03050602040000000000" pitchFamily="66" charset="0"/>
              <a:ea typeface="Times New Roman" panose="02020603050405020304" pitchFamily="18" charset="0"/>
            </a:endParaRPr>
          </a:p>
          <a:p>
            <a:pPr marL="342900" indent="-342900">
              <a:buFont typeface="Arial" panose="020B0604020202020204" pitchFamily="34" charset="0"/>
              <a:buChar char="•"/>
              <a:defRPr/>
            </a:pPr>
            <a:r>
              <a:rPr lang="en-GB" sz="2200" dirty="0">
                <a:latin typeface="CCW Precursive 1" panose="03050602040000000000" pitchFamily="66" charset="0"/>
                <a:ea typeface="Times New Roman" panose="02020603050405020304" pitchFamily="18" charset="0"/>
              </a:rPr>
              <a:t>At least minutes of reading everyday is crucial (books can be returned whenever they are completed) If children score </a:t>
            </a:r>
            <a:r>
              <a:rPr lang="en-GB" sz="2200" b="1" dirty="0">
                <a:latin typeface="CCW Precursive 1" panose="03050602040000000000" pitchFamily="66" charset="0"/>
                <a:ea typeface="Times New Roman" panose="02020603050405020304" pitchFamily="18" charset="0"/>
              </a:rPr>
              <a:t>80% </a:t>
            </a:r>
            <a:r>
              <a:rPr lang="en-GB" sz="2200" dirty="0">
                <a:latin typeface="CCW Precursive 1" panose="03050602040000000000" pitchFamily="66" charset="0"/>
                <a:ea typeface="Times New Roman" panose="02020603050405020304" pitchFamily="18" charset="0"/>
              </a:rPr>
              <a:t>or more they will receive a sticker for their bookmark.</a:t>
            </a:r>
          </a:p>
          <a:p>
            <a:pPr marL="342900" indent="-342900">
              <a:buFont typeface="Arial" panose="020B0604020202020204" pitchFamily="34" charset="0"/>
              <a:buChar char="•"/>
              <a:defRPr/>
            </a:pPr>
            <a:endParaRPr lang="en-GB" sz="2200" dirty="0">
              <a:latin typeface="CCW Precursive 1" panose="03050602040000000000" pitchFamily="66" charset="0"/>
              <a:ea typeface="Times New Roman" panose="02020603050405020304" pitchFamily="18" charset="0"/>
            </a:endParaRPr>
          </a:p>
          <a:p>
            <a:pPr>
              <a:defRPr/>
            </a:pPr>
            <a:endParaRPr lang="en-GB" sz="2200" dirty="0">
              <a:latin typeface="CCW Precursive 1" panose="03050602040000000000" pitchFamily="66" charset="0"/>
              <a:ea typeface="Times New Roman" panose="02020603050405020304" pitchFamily="18" charset="0"/>
            </a:endParaRPr>
          </a:p>
          <a:p>
            <a:pPr marL="342900" indent="-342900">
              <a:buFont typeface="Arial" panose="020B0604020202020204" pitchFamily="34" charset="0"/>
              <a:buChar char="•"/>
              <a:defRPr/>
            </a:pPr>
            <a:r>
              <a:rPr lang="en-GB" sz="2200" dirty="0">
                <a:latin typeface="CCW Precursive 1" panose="03050602040000000000" pitchFamily="66" charset="0"/>
                <a:ea typeface="Times New Roman" panose="02020603050405020304" pitchFamily="18" charset="0"/>
              </a:rPr>
              <a:t>Maths and Spellings will be set each week. </a:t>
            </a:r>
          </a:p>
          <a:p>
            <a:pPr>
              <a:defRPr/>
            </a:pPr>
            <a:endParaRPr lang="en-GB" sz="2200" dirty="0">
              <a:latin typeface="CCW Precursive 1" panose="03050602040000000000" pitchFamily="66" charset="0"/>
              <a:ea typeface="Times New Roman" panose="02020603050405020304" pitchFamily="18" charset="0"/>
            </a:endParaRPr>
          </a:p>
          <a:p>
            <a:pPr>
              <a:defRPr/>
            </a:pPr>
            <a:r>
              <a:rPr lang="en-GB" sz="2200" dirty="0">
                <a:latin typeface="CCW Precursive 1" panose="03050602040000000000" pitchFamily="66" charset="0"/>
                <a:ea typeface="Times New Roman" panose="02020603050405020304" pitchFamily="18" charset="0"/>
              </a:rPr>
              <a:t>Spellings will build on class learning and will be assessed in class the following Monday. Spellings sent home will include 5 focus words and 5 words from the Year 3/4 list. </a:t>
            </a:r>
          </a:p>
          <a:p>
            <a:pPr marL="342900" indent="-342900">
              <a:buFont typeface="Arial" panose="020B0604020202020204" pitchFamily="34" charset="0"/>
              <a:buChar char="•"/>
              <a:defRPr/>
            </a:pPr>
            <a:endParaRPr lang="en-GB" sz="2000" dirty="0">
              <a:latin typeface="Comic Sans MS" panose="030F0702030302020204" pitchFamily="66" charset="0"/>
              <a:ea typeface="Times New Roman" panose="02020603050405020304" pitchFamily="18" charset="0"/>
            </a:endParaRPr>
          </a:p>
        </p:txBody>
      </p:sp>
    </p:spTree>
    <p:extLst>
      <p:ext uri="{BB962C8B-B14F-4D97-AF65-F5344CB8AC3E}">
        <p14:creationId xmlns:p14="http://schemas.microsoft.com/office/powerpoint/2010/main" val="174742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altLang="en-US" dirty="0">
                <a:latin typeface="CCW Precursive 1" panose="03050602040000000000" pitchFamily="66" charset="0"/>
              </a:rPr>
              <a:t>www.wemburyprimary.co.uk</a:t>
            </a:r>
            <a:endParaRPr lang="en-GB"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724886" y="1690688"/>
            <a:ext cx="10515600" cy="5032375"/>
          </a:xfrm>
        </p:spPr>
        <p:txBody>
          <a:bodyPr>
            <a:normAutofit/>
          </a:bodyPr>
          <a:lstStyle/>
          <a:p>
            <a:pPr>
              <a:lnSpc>
                <a:spcPct val="100000"/>
              </a:lnSpc>
            </a:pPr>
            <a:r>
              <a:rPr lang="en-GB" altLang="en-US" sz="2400" dirty="0">
                <a:latin typeface="CCW Precursive 1" panose="03050602040000000000" pitchFamily="66" charset="0"/>
              </a:rPr>
              <a:t>Website/app – please check for updates</a:t>
            </a:r>
          </a:p>
          <a:p>
            <a:pPr>
              <a:lnSpc>
                <a:spcPct val="100000"/>
              </a:lnSpc>
            </a:pPr>
            <a:r>
              <a:rPr lang="en-GB" altLang="en-US" sz="2400" dirty="0">
                <a:latin typeface="CCW Precursive 1" panose="03050602040000000000" pitchFamily="66" charset="0"/>
              </a:rPr>
              <a:t>Class Gallery – photographs</a:t>
            </a:r>
          </a:p>
          <a:p>
            <a:pPr>
              <a:lnSpc>
                <a:spcPct val="100000"/>
              </a:lnSpc>
            </a:pPr>
            <a:r>
              <a:rPr lang="en-GB" altLang="en-US" sz="2400" dirty="0">
                <a:latin typeface="CCW Precursive 1" panose="03050602040000000000" pitchFamily="66" charset="0"/>
              </a:rPr>
              <a:t>Curriculum Overviews for each term</a:t>
            </a:r>
          </a:p>
          <a:p>
            <a:pPr>
              <a:lnSpc>
                <a:spcPct val="100000"/>
              </a:lnSpc>
            </a:pPr>
            <a:r>
              <a:rPr lang="en-GB" altLang="en-US" sz="2400" dirty="0">
                <a:latin typeface="CCW Precursive 1" panose="03050602040000000000" pitchFamily="66" charset="0"/>
              </a:rPr>
              <a:t>Key Info - PowerPoints/Information</a:t>
            </a:r>
          </a:p>
        </p:txBody>
      </p:sp>
      <p:pic>
        <p:nvPicPr>
          <p:cNvPr id="5" name="Picture 4"/>
          <p:cNvPicPr>
            <a:picLocks noChangeAspect="1"/>
          </p:cNvPicPr>
          <p:nvPr/>
        </p:nvPicPr>
        <p:blipFill>
          <a:blip r:embed="rId2"/>
          <a:stretch>
            <a:fillRect/>
          </a:stretch>
        </p:blipFill>
        <p:spPr>
          <a:xfrm>
            <a:off x="2724886" y="3715071"/>
            <a:ext cx="6194612" cy="3142929"/>
          </a:xfrm>
          <a:prstGeom prst="rect">
            <a:avLst/>
          </a:prstGeom>
        </p:spPr>
      </p:pic>
    </p:spTree>
    <p:extLst>
      <p:ext uri="{BB962C8B-B14F-4D97-AF65-F5344CB8AC3E}">
        <p14:creationId xmlns:p14="http://schemas.microsoft.com/office/powerpoint/2010/main" val="983735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normAutofit/>
          </a:bodyPr>
          <a:lstStyle/>
          <a:p>
            <a:pPr algn="ctr"/>
            <a:r>
              <a:rPr lang="en-GB" altLang="en-US" sz="4000" dirty="0">
                <a:latin typeface="CCW Precursive 1" panose="03050602040000000000" pitchFamily="66" charset="0"/>
              </a:rPr>
              <a:t>Supporting Children with Special Needs</a:t>
            </a:r>
            <a:endParaRPr lang="en-GB" sz="4000" dirty="0">
              <a:latin typeface="CCW Precursive 1" panose="03050602040000000000" pitchFamily="66" charset="0"/>
            </a:endParaRPr>
          </a:p>
        </p:txBody>
      </p:sp>
      <p:sp>
        <p:nvSpPr>
          <p:cNvPr id="3" name="Content Placeholder 2">
            <a:extLst>
              <a:ext uri="{FF2B5EF4-FFF2-40B4-BE49-F238E27FC236}">
                <a16:creationId xmlns:a16="http://schemas.microsoft.com/office/drawing/2014/main" id="{A8A6C8EF-ACA7-4074-816E-9AF6A4FC1AE1}"/>
              </a:ext>
            </a:extLst>
          </p:cNvPr>
          <p:cNvSpPr>
            <a:spLocks noGrp="1"/>
          </p:cNvSpPr>
          <p:nvPr>
            <p:ph idx="1"/>
          </p:nvPr>
        </p:nvSpPr>
        <p:spPr>
          <a:xfrm>
            <a:off x="2420982" y="1690688"/>
            <a:ext cx="8453846" cy="5032375"/>
          </a:xfrm>
        </p:spPr>
        <p:txBody>
          <a:bodyPr>
            <a:normAutofit fontScale="85000" lnSpcReduction="10000"/>
          </a:bodyPr>
          <a:lstStyle/>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We strive to be a fully inclusive school and provide children with support to overcome any barriers to their learning.</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Class teachers will communicate regularly with parents to identify and discuss support for children with Special Educational Needs.</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If you have any concerns regarding your child’s academic or emotional needs then please discuss with their class teacher initially. You can also discuss any issues with the school’s Special Educational Needs Coordinators (SENCOs).</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Mrs Pip Edwards, Mrs Becky Booth and Mrs Claire Walsh are our SENDCOs. </a:t>
            </a:r>
          </a:p>
          <a:p>
            <a:pPr marL="354013" indent="-354013" fontAlgn="auto">
              <a:lnSpc>
                <a:spcPct val="110000"/>
              </a:lnSpc>
              <a:spcAft>
                <a:spcPts val="0"/>
              </a:spcAft>
              <a:buClr>
                <a:schemeClr val="accent1">
                  <a:lumMod val="75000"/>
                </a:schemeClr>
              </a:buClr>
              <a:buFont typeface="Wingdings 3" charset="2"/>
              <a:buChar char=""/>
              <a:defRPr/>
            </a:pPr>
            <a:endParaRPr lang="en-GB" altLang="en-US" sz="1800" dirty="0">
              <a:latin typeface="CCW Precursive 1" panose="03050602040000000000" pitchFamily="66" charset="0"/>
            </a:endParaRPr>
          </a:p>
          <a:p>
            <a:pPr marL="354013" indent="-354013" fontAlgn="auto">
              <a:lnSpc>
                <a:spcPct val="110000"/>
              </a:lnSpc>
              <a:spcAft>
                <a:spcPts val="0"/>
              </a:spcAft>
              <a:buClr>
                <a:schemeClr val="accent1">
                  <a:lumMod val="75000"/>
                </a:schemeClr>
              </a:buClr>
              <a:buFont typeface="Wingdings 3" charset="2"/>
              <a:buChar char=""/>
              <a:defRPr/>
            </a:pPr>
            <a:r>
              <a:rPr lang="en-GB" altLang="en-US" sz="1800" dirty="0">
                <a:latin typeface="CCW Precursive 1" panose="03050602040000000000" pitchFamily="66" charset="0"/>
              </a:rPr>
              <a:t>Please see the school’s website and SEND policy and further support.</a:t>
            </a:r>
          </a:p>
        </p:txBody>
      </p:sp>
    </p:spTree>
    <p:extLst>
      <p:ext uri="{BB962C8B-B14F-4D97-AF65-F5344CB8AC3E}">
        <p14:creationId xmlns:p14="http://schemas.microsoft.com/office/powerpoint/2010/main" val="8649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57943" y="2519498"/>
            <a:ext cx="9315450" cy="3600986"/>
          </a:xfrm>
          <a:prstGeom prst="rect">
            <a:avLst/>
          </a:prstGeom>
          <a:noFill/>
        </p:spPr>
        <p:txBody>
          <a:bodyPr wrap="square" rtlCol="0">
            <a:spAutoFit/>
          </a:bodyPr>
          <a:lstStyle/>
          <a:p>
            <a:r>
              <a:rPr lang="en-US" sz="2800" dirty="0"/>
              <a:t>			</a:t>
            </a:r>
            <a:endParaRPr lang="en-US" sz="2800" dirty="0">
              <a:latin typeface="Comic Sans MS" panose="030F0702030302020204" pitchFamily="66" charset="0"/>
            </a:endParaRPr>
          </a:p>
          <a:p>
            <a:r>
              <a:rPr lang="en-GB" sz="2500" dirty="0">
                <a:latin typeface="CCW Precursive 1" panose="03050602040000000000" pitchFamily="66" charset="0"/>
              </a:rPr>
              <a:t>The MTC is an on-screen national check. </a:t>
            </a:r>
          </a:p>
          <a:p>
            <a:endParaRPr lang="en-GB" sz="2500" dirty="0">
              <a:latin typeface="CCW Precursive 1" panose="03050602040000000000" pitchFamily="66" charset="0"/>
            </a:endParaRPr>
          </a:p>
          <a:p>
            <a:r>
              <a:rPr lang="en-GB" sz="2500" dirty="0">
                <a:latin typeface="CCW Precursive 1" panose="03050602040000000000" pitchFamily="66" charset="0"/>
              </a:rPr>
              <a:t>25 times tables questions. </a:t>
            </a:r>
          </a:p>
          <a:p>
            <a:endParaRPr lang="en-GB" sz="2500" dirty="0">
              <a:latin typeface="CCW Precursive 1" panose="03050602040000000000" pitchFamily="66" charset="0"/>
            </a:endParaRPr>
          </a:p>
          <a:p>
            <a:r>
              <a:rPr lang="en-GB" sz="2500" dirty="0">
                <a:latin typeface="CCW Precursive 1" panose="03050602040000000000" pitchFamily="66" charset="0"/>
              </a:rPr>
              <a:t>6 seconds to answer each question. </a:t>
            </a:r>
          </a:p>
          <a:p>
            <a:endParaRPr lang="en-GB" sz="2500" dirty="0">
              <a:latin typeface="CCW Precursive 1" panose="03050602040000000000" pitchFamily="66" charset="0"/>
            </a:endParaRPr>
          </a:p>
          <a:p>
            <a:r>
              <a:rPr lang="en-GB" sz="2500" dirty="0">
                <a:latin typeface="CCW Precursive 1" panose="03050602040000000000" pitchFamily="66" charset="0"/>
              </a:rPr>
              <a:t>On average, the check should take no longer than 5 minutes to complete.</a:t>
            </a:r>
          </a:p>
        </p:txBody>
      </p:sp>
      <p:sp>
        <p:nvSpPr>
          <p:cNvPr id="3" name="Text Box 2">
            <a:extLst>
              <a:ext uri="{FF2B5EF4-FFF2-40B4-BE49-F238E27FC236}">
                <a16:creationId xmlns:a16="http://schemas.microsoft.com/office/drawing/2014/main" id="{1AF979BF-A1C6-4C87-9CE0-E6E157D61B08}"/>
              </a:ext>
            </a:extLst>
          </p:cNvPr>
          <p:cNvSpPr txBox="1">
            <a:spLocks noChangeArrowheads="1"/>
          </p:cNvSpPr>
          <p:nvPr/>
        </p:nvSpPr>
        <p:spPr bwMode="auto">
          <a:xfrm>
            <a:off x="2798445" y="432072"/>
            <a:ext cx="8640763" cy="1815882"/>
          </a:xfrm>
          <a:prstGeom prst="rect">
            <a:avLst/>
          </a:prstGeom>
          <a:solidFill>
            <a:schemeClr val="bg2"/>
          </a:solidFill>
          <a:ln w="9525">
            <a:noFill/>
            <a:miter lim="800000"/>
            <a:headEnd/>
            <a:tailEnd/>
          </a:ln>
        </p:spPr>
        <p:txBody>
          <a:bodyPr>
            <a:spAutoFit/>
          </a:bodyPr>
          <a:lstStyle/>
          <a:p>
            <a:pPr algn="ctr" eaLnBrk="1" hangingPunct="1">
              <a:spcBef>
                <a:spcPct val="50000"/>
              </a:spcBef>
              <a:defRPr/>
            </a:pPr>
            <a:r>
              <a:rPr lang="en-GB" sz="3200" dirty="0">
                <a:latin typeface="CCW Precursive 1" panose="03050602040000000000" pitchFamily="66" charset="0"/>
                <a:cs typeface="Arial" charset="0"/>
              </a:rPr>
              <a:t>Multiplication Tables Check (MTC) </a:t>
            </a:r>
          </a:p>
          <a:p>
            <a:pPr algn="ctr" eaLnBrk="1" hangingPunct="1">
              <a:spcBef>
                <a:spcPct val="50000"/>
              </a:spcBef>
              <a:defRPr/>
            </a:pPr>
            <a:r>
              <a:rPr lang="en-GB" sz="3200" dirty="0">
                <a:latin typeface="CCW Precursive 1" panose="03050602040000000000" pitchFamily="66" charset="0"/>
                <a:cs typeface="Arial" charset="0"/>
              </a:rPr>
              <a:t>Summer Term</a:t>
            </a:r>
            <a:endParaRPr lang="en-GB" dirty="0">
              <a:latin typeface="CCW Precursive 1" panose="03050602040000000000" pitchFamily="66" charset="0"/>
              <a:cs typeface="Arial" charset="0"/>
            </a:endParaRPr>
          </a:p>
        </p:txBody>
      </p:sp>
    </p:spTree>
    <p:extLst>
      <p:ext uri="{BB962C8B-B14F-4D97-AF65-F5344CB8AC3E}">
        <p14:creationId xmlns:p14="http://schemas.microsoft.com/office/powerpoint/2010/main" val="83955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5696" y="87657"/>
            <a:ext cx="4862648" cy="3980462"/>
          </a:xfrm>
          <a:prstGeom prst="rect">
            <a:avLst/>
          </a:prstGeom>
        </p:spPr>
      </p:pic>
      <p:pic>
        <p:nvPicPr>
          <p:cNvPr id="3" name="Picture 2"/>
          <p:cNvPicPr>
            <a:picLocks noChangeAspect="1"/>
          </p:cNvPicPr>
          <p:nvPr/>
        </p:nvPicPr>
        <p:blipFill>
          <a:blip r:embed="rId3"/>
          <a:stretch>
            <a:fillRect/>
          </a:stretch>
        </p:blipFill>
        <p:spPr>
          <a:xfrm>
            <a:off x="5687568" y="87657"/>
            <a:ext cx="5143500" cy="3324225"/>
          </a:xfrm>
          <a:prstGeom prst="rect">
            <a:avLst/>
          </a:prstGeom>
        </p:spPr>
      </p:pic>
      <p:pic>
        <p:nvPicPr>
          <p:cNvPr id="4" name="Picture 3"/>
          <p:cNvPicPr>
            <a:picLocks noChangeAspect="1"/>
          </p:cNvPicPr>
          <p:nvPr/>
        </p:nvPicPr>
        <p:blipFill>
          <a:blip r:embed="rId4"/>
          <a:stretch>
            <a:fillRect/>
          </a:stretch>
        </p:blipFill>
        <p:spPr>
          <a:xfrm>
            <a:off x="5271517" y="3594656"/>
            <a:ext cx="4969763" cy="3128268"/>
          </a:xfrm>
          <a:prstGeom prst="rect">
            <a:avLst/>
          </a:prstGeom>
        </p:spPr>
      </p:pic>
    </p:spTree>
    <p:extLst>
      <p:ext uri="{BB962C8B-B14F-4D97-AF65-F5344CB8AC3E}">
        <p14:creationId xmlns:p14="http://schemas.microsoft.com/office/powerpoint/2010/main" val="1082613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085" y="174170"/>
            <a:ext cx="8882742" cy="2540153"/>
          </a:xfrm>
        </p:spPr>
        <p:txBody>
          <a:bodyPr>
            <a:noAutofit/>
          </a:bodyPr>
          <a:lstStyle/>
          <a:p>
            <a:r>
              <a:rPr lang="en-GB" sz="2500" dirty="0">
                <a:latin typeface="CCW Precursive 1" panose="03050602040000000000" pitchFamily="66" charset="0"/>
              </a:rPr>
              <a:t>Pixies Holt – 1</a:t>
            </a:r>
            <a:r>
              <a:rPr lang="en-GB" sz="2500" baseline="30000" dirty="0">
                <a:latin typeface="CCW Precursive 1" panose="03050602040000000000" pitchFamily="66" charset="0"/>
              </a:rPr>
              <a:t>st</a:t>
            </a:r>
            <a:r>
              <a:rPr lang="en-GB" sz="2500" dirty="0">
                <a:latin typeface="CCW Precursive 1" panose="03050602040000000000" pitchFamily="66" charset="0"/>
              </a:rPr>
              <a:t> – 3</a:t>
            </a:r>
            <a:r>
              <a:rPr lang="en-GB" sz="2500" baseline="30000" dirty="0">
                <a:latin typeface="CCW Precursive 1" panose="03050602040000000000" pitchFamily="66" charset="0"/>
              </a:rPr>
              <a:t>rd</a:t>
            </a:r>
            <a:r>
              <a:rPr lang="en-GB" sz="2500" dirty="0">
                <a:latin typeface="CCW Precursive 1" panose="03050602040000000000" pitchFamily="66" charset="0"/>
              </a:rPr>
              <a:t>  July (2 night residential)</a:t>
            </a:r>
            <a:br>
              <a:rPr lang="en-GB" sz="2500" dirty="0">
                <a:latin typeface="CCW Precursive 1" panose="03050602040000000000" pitchFamily="66" charset="0"/>
              </a:rPr>
            </a:br>
            <a:br>
              <a:rPr lang="en-GB" sz="2500" dirty="0">
                <a:latin typeface="CCW Precursive 1" panose="03050602040000000000" pitchFamily="66" charset="0"/>
              </a:rPr>
            </a:br>
            <a:r>
              <a:rPr lang="en-GB" sz="2500" dirty="0">
                <a:latin typeface="CCW Precursive 1" panose="03050602040000000000" pitchFamily="66" charset="0"/>
              </a:rPr>
              <a:t>Further details to follow later in the term</a:t>
            </a:r>
            <a:br>
              <a:rPr lang="en-GB" sz="2500" dirty="0">
                <a:latin typeface="CCW Precursive 1" panose="03050602040000000000" pitchFamily="66" charset="0"/>
              </a:rPr>
            </a:br>
            <a:br>
              <a:rPr lang="en-GB" sz="2500" dirty="0">
                <a:latin typeface="CCW Precursive 1" panose="03050602040000000000" pitchFamily="66" charset="0"/>
              </a:rPr>
            </a:br>
            <a:r>
              <a:rPr lang="en-GB" sz="2500" dirty="0">
                <a:latin typeface="CCW Precursive 1" panose="03050602040000000000" pitchFamily="66" charset="0"/>
              </a:rPr>
              <a:t>Cost will be around £200. £100 deposit required by end of October. </a:t>
            </a:r>
          </a:p>
        </p:txBody>
      </p:sp>
      <p:pic>
        <p:nvPicPr>
          <p:cNvPr id="4" name="Content Placeholder 3"/>
          <p:cNvPicPr>
            <a:picLocks noGrp="1" noChangeAspect="1"/>
          </p:cNvPicPr>
          <p:nvPr>
            <p:ph idx="1"/>
          </p:nvPr>
        </p:nvPicPr>
        <p:blipFill>
          <a:blip r:embed="rId2"/>
          <a:stretch>
            <a:fillRect/>
          </a:stretch>
        </p:blipFill>
        <p:spPr>
          <a:xfrm>
            <a:off x="3135085" y="2798824"/>
            <a:ext cx="5753918" cy="3684686"/>
          </a:xfrm>
          <a:prstGeom prst="rect">
            <a:avLst/>
          </a:prstGeom>
        </p:spPr>
      </p:pic>
    </p:spTree>
    <p:extLst>
      <p:ext uri="{BB962C8B-B14F-4D97-AF65-F5344CB8AC3E}">
        <p14:creationId xmlns:p14="http://schemas.microsoft.com/office/powerpoint/2010/main" val="19385217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3AAD5E76-B36F-4829-AEA3-048D450F2CA8}"/>
              </a:ext>
            </a:extLst>
          </p:cNvPr>
          <p:cNvSpPr>
            <a:spLocks noGrp="1"/>
          </p:cNvSpPr>
          <p:nvPr>
            <p:ph type="title"/>
          </p:nvPr>
        </p:nvSpPr>
        <p:spPr>
          <a:xfrm>
            <a:off x="768627" y="212035"/>
            <a:ext cx="10707755" cy="3021495"/>
          </a:xfrm>
          <a:solidFill>
            <a:schemeClr val="bg2"/>
          </a:solidFill>
        </p:spPr>
        <p:txBody>
          <a:bodyPr>
            <a:normAutofit/>
          </a:bodyPr>
          <a:lstStyle/>
          <a:p>
            <a:pPr algn="ctr" eaLnBrk="1" hangingPunct="1"/>
            <a:r>
              <a:rPr lang="en-GB" altLang="en-US" sz="3000" u="sng" dirty="0">
                <a:solidFill>
                  <a:schemeClr val="tx1"/>
                </a:solidFill>
                <a:latin typeface="CCW Precursive 1" panose="03050602040000000000" pitchFamily="66" charset="0"/>
              </a:rPr>
              <a:t>The Wembury Oracy Project Continues!</a:t>
            </a:r>
            <a:br>
              <a:rPr lang="en-GB" altLang="en-US" sz="3000" dirty="0">
                <a:solidFill>
                  <a:schemeClr val="tx1"/>
                </a:solidFill>
                <a:latin typeface="CCW Precursive 1" panose="03050602040000000000" pitchFamily="66" charset="0"/>
              </a:rPr>
            </a:br>
            <a:br>
              <a:rPr lang="en-GB" altLang="en-US" sz="3000" dirty="0">
                <a:solidFill>
                  <a:schemeClr val="tx1"/>
                </a:solidFill>
                <a:latin typeface="CCW Precursive 1" panose="03050602040000000000" pitchFamily="66" charset="0"/>
              </a:rPr>
            </a:br>
            <a:r>
              <a:rPr lang="en-GB" altLang="en-US" sz="3000" dirty="0">
                <a:solidFill>
                  <a:schemeClr val="tx1"/>
                </a:solidFill>
                <a:latin typeface="CCW Precursive 1" panose="03050602040000000000" pitchFamily="66" charset="0"/>
              </a:rPr>
              <a:t>The ability to express one’s self fluently and grammatically in speech</a:t>
            </a:r>
          </a:p>
        </p:txBody>
      </p:sp>
      <p:sp>
        <p:nvSpPr>
          <p:cNvPr id="4" name="Content Placeholder 3">
            <a:extLst>
              <a:ext uri="{FF2B5EF4-FFF2-40B4-BE49-F238E27FC236}">
                <a16:creationId xmlns:a16="http://schemas.microsoft.com/office/drawing/2014/main" id="{1C03C55B-0151-4D40-9642-1171214B73FA}"/>
              </a:ext>
            </a:extLst>
          </p:cNvPr>
          <p:cNvSpPr>
            <a:spLocks noGrp="1"/>
          </p:cNvSpPr>
          <p:nvPr>
            <p:ph idx="1"/>
          </p:nvPr>
        </p:nvSpPr>
        <p:spPr>
          <a:xfrm>
            <a:off x="119270" y="3429000"/>
            <a:ext cx="11688417" cy="1021139"/>
          </a:xfrm>
        </p:spPr>
        <p:txBody>
          <a:bodyPr>
            <a:normAutofit/>
          </a:bodyPr>
          <a:lstStyle/>
          <a:p>
            <a:pPr marL="0" indent="0">
              <a:buNone/>
            </a:pPr>
            <a:r>
              <a:rPr lang="en-GB" sz="2500" b="1" dirty="0">
                <a:latin typeface="CCW Precursive 1" panose="03050602040000000000" pitchFamily="66" charset="0"/>
              </a:rPr>
              <a:t>Inter-thinking: Learning to talk; learning through talk.</a:t>
            </a:r>
            <a:endParaRPr lang="en-GB" sz="2500" dirty="0">
              <a:latin typeface="CCW Precursive 1" panose="03050602040000000000" pitchFamily="66" charset="0"/>
            </a:endParaRPr>
          </a:p>
        </p:txBody>
      </p:sp>
      <p:pic>
        <p:nvPicPr>
          <p:cNvPr id="1026" name="Picture 1">
            <a:extLst>
              <a:ext uri="{FF2B5EF4-FFF2-40B4-BE49-F238E27FC236}">
                <a16:creationId xmlns:a16="http://schemas.microsoft.com/office/drawing/2014/main" id="{41224C92-22E9-4735-A649-22F73DEFFB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587" y="4262826"/>
            <a:ext cx="2553770" cy="2383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19685CAA-7702-4E27-8C68-1BB7174AF284}"/>
              </a:ext>
            </a:extLst>
          </p:cNvPr>
          <p:cNvSpPr/>
          <p:nvPr/>
        </p:nvSpPr>
        <p:spPr>
          <a:xfrm>
            <a:off x="0" y="0"/>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b="1" dirty="0">
              <a:solidFill>
                <a:schemeClr val="tx1"/>
              </a:solidFill>
              <a:latin typeface="Comic Sans MS" panose="030F0702030302020204" pitchFamily="66" charset="0"/>
            </a:endParaRPr>
          </a:p>
          <a:p>
            <a:pPr algn="ctr"/>
            <a:endParaRPr lang="en-GB" sz="2400" b="1" dirty="0">
              <a:solidFill>
                <a:schemeClr val="tx1"/>
              </a:solidFill>
              <a:latin typeface="Comic Sans MS" panose="030F0702030302020204" pitchFamily="66" charset="0"/>
            </a:endParaRPr>
          </a:p>
          <a:p>
            <a:pPr algn="ctr"/>
            <a:r>
              <a:rPr lang="en-GB" sz="2400" b="1" dirty="0">
                <a:solidFill>
                  <a:schemeClr val="tx1"/>
                </a:solidFill>
                <a:latin typeface="CCW Precursive 1" panose="03050602040000000000" pitchFamily="66" charset="0"/>
              </a:rPr>
              <a:t>Bags</a:t>
            </a:r>
          </a:p>
          <a:p>
            <a:pPr algn="ctr"/>
            <a:r>
              <a:rPr lang="en-GB" sz="2000" dirty="0">
                <a:solidFill>
                  <a:schemeClr val="tx1"/>
                </a:solidFill>
                <a:latin typeface="CCW Precursive 1" panose="03050602040000000000" pitchFamily="66" charset="0"/>
              </a:rPr>
              <a:t>Only bring necessary items to school. Bags are kept in lockers and PE bags need to be in school every day please</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400" dirty="0">
              <a:solidFill>
                <a:schemeClr val="tx1"/>
              </a:solidFill>
              <a:latin typeface="Comic Sans MS" panose="030F0702030302020204" pitchFamily="66" charset="0"/>
            </a:endParaRPr>
          </a:p>
        </p:txBody>
      </p:sp>
      <p:sp>
        <p:nvSpPr>
          <p:cNvPr id="7" name="Rectangle: Rounded Corners 6">
            <a:extLst>
              <a:ext uri="{FF2B5EF4-FFF2-40B4-BE49-F238E27FC236}">
                <a16:creationId xmlns:a16="http://schemas.microsoft.com/office/drawing/2014/main" id="{4CB723F0-2E7F-4D48-919C-6B717C7AB757}"/>
              </a:ext>
            </a:extLst>
          </p:cNvPr>
          <p:cNvSpPr/>
          <p:nvPr/>
        </p:nvSpPr>
        <p:spPr>
          <a:xfrm>
            <a:off x="6753726" y="0"/>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Shoes</a:t>
            </a:r>
          </a:p>
          <a:p>
            <a:pPr algn="ctr">
              <a:spcBef>
                <a:spcPct val="0"/>
              </a:spcBef>
              <a:buClrTx/>
              <a:buSzTx/>
              <a:buFontTx/>
              <a:buNone/>
            </a:pPr>
            <a:r>
              <a:rPr lang="en-GB" sz="2000" dirty="0">
                <a:solidFill>
                  <a:schemeClr val="tx1"/>
                </a:solidFill>
                <a:latin typeface="CCW Precursive 1" panose="03050602040000000000" pitchFamily="66" charset="0"/>
              </a:rPr>
              <a:t>Children to wear appropriate black school shoes.</a:t>
            </a:r>
            <a:endParaRPr lang="en-GB" altLang="en-US" sz="2000" dirty="0">
              <a:solidFill>
                <a:schemeClr val="tx1"/>
              </a:solidFill>
              <a:latin typeface="CCW Precursive 1" panose="03050602040000000000"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spcBef>
                <a:spcPct val="0"/>
              </a:spcBef>
              <a:buClrTx/>
              <a:buSzTx/>
              <a:buFontTx/>
              <a:buNone/>
            </a:pPr>
            <a:endParaRPr lang="en-GB" altLang="en-US" sz="2000" b="1" dirty="0">
              <a:solidFill>
                <a:schemeClr val="tx1"/>
              </a:solidFill>
              <a:latin typeface="Comic Sans MS" panose="030F0702030302020204" pitchFamily="66" charset="0"/>
            </a:endParaRPr>
          </a:p>
          <a:p>
            <a:pPr algn="ctr">
              <a:spcBef>
                <a:spcPct val="0"/>
              </a:spcBef>
              <a:buClrTx/>
              <a:buSzTx/>
              <a:buFontTx/>
              <a:buNone/>
            </a:pPr>
            <a:endParaRPr lang="en-GB" altLang="en-US"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dirty="0"/>
          </a:p>
        </p:txBody>
      </p:sp>
      <p:sp>
        <p:nvSpPr>
          <p:cNvPr id="8" name="Rectangle: Rounded Corners 7">
            <a:extLst>
              <a:ext uri="{FF2B5EF4-FFF2-40B4-BE49-F238E27FC236}">
                <a16:creationId xmlns:a16="http://schemas.microsoft.com/office/drawing/2014/main" id="{8D96EF29-483B-4466-AD03-D8FDB327444D}"/>
              </a:ext>
            </a:extLst>
          </p:cNvPr>
          <p:cNvSpPr/>
          <p:nvPr/>
        </p:nvSpPr>
        <p:spPr>
          <a:xfrm>
            <a:off x="0" y="3665621"/>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Sweatshirts and Cardigans</a:t>
            </a:r>
          </a:p>
          <a:p>
            <a:pPr algn="ctr"/>
            <a:r>
              <a:rPr lang="en-GB" sz="2000" dirty="0">
                <a:solidFill>
                  <a:schemeClr val="tx1"/>
                </a:solidFill>
                <a:latin typeface="CCW Precursive 1" panose="03050602040000000000" pitchFamily="66" charset="0"/>
              </a:rPr>
              <a:t>Should bear the school logo.</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p:txBody>
      </p:sp>
      <p:sp>
        <p:nvSpPr>
          <p:cNvPr id="9" name="Rectangle: Rounded Corners 8">
            <a:extLst>
              <a:ext uri="{FF2B5EF4-FFF2-40B4-BE49-F238E27FC236}">
                <a16:creationId xmlns:a16="http://schemas.microsoft.com/office/drawing/2014/main" id="{294B2318-82EA-448F-80D6-2DED022B3EB6}"/>
              </a:ext>
            </a:extLst>
          </p:cNvPr>
          <p:cNvSpPr/>
          <p:nvPr/>
        </p:nvSpPr>
        <p:spPr>
          <a:xfrm>
            <a:off x="6753726" y="3665621"/>
            <a:ext cx="5438274" cy="3192379"/>
          </a:xfrm>
          <a:prstGeom prst="roundRect">
            <a:avLst/>
          </a:prstGeom>
          <a:solidFill>
            <a:srgbClr val="E7E6E6">
              <a:alpha val="50196"/>
            </a:srgb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CW Precursive 1" panose="03050602040000000000" pitchFamily="66" charset="0"/>
              </a:rPr>
              <a:t>Art</a:t>
            </a:r>
          </a:p>
          <a:p>
            <a:pPr algn="ctr"/>
            <a:r>
              <a:rPr lang="en-GB" sz="2000" dirty="0">
                <a:solidFill>
                  <a:schemeClr val="tx1"/>
                </a:solidFill>
                <a:latin typeface="CCW Precursive 1" panose="03050602040000000000" pitchFamily="66" charset="0"/>
              </a:rPr>
              <a:t>It may get messy! We will let you know if this is necessary.</a:t>
            </a: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a:p>
            <a:pPr algn="ctr"/>
            <a:endParaRPr lang="en-GB" sz="2000" dirty="0">
              <a:solidFill>
                <a:schemeClr val="tx1"/>
              </a:solidFill>
              <a:latin typeface="Comic Sans MS" panose="030F0702030302020204" pitchFamily="66" charset="0"/>
            </a:endParaRPr>
          </a:p>
        </p:txBody>
      </p:sp>
      <p:pic>
        <p:nvPicPr>
          <p:cNvPr id="11" name="Picture 2" descr="Image result for heavy backpack cartoon">
            <a:extLst>
              <a:ext uri="{FF2B5EF4-FFF2-40B4-BE49-F238E27FC236}">
                <a16:creationId xmlns:a16="http://schemas.microsoft.com/office/drawing/2014/main" id="{18A2C807-A488-4609-97BE-9E381A774A5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6392" y="1226546"/>
            <a:ext cx="2418079" cy="181355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wembury sweatshirt">
            <a:extLst>
              <a:ext uri="{FF2B5EF4-FFF2-40B4-BE49-F238E27FC236}">
                <a16:creationId xmlns:a16="http://schemas.microsoft.com/office/drawing/2014/main" id="{A33F0698-1F08-4374-837D-1634974EFB7B}"/>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1232014">
            <a:off x="1669209" y="4300718"/>
            <a:ext cx="2099856" cy="2706997"/>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mage result for painty shirt">
            <a:extLst>
              <a:ext uri="{FF2B5EF4-FFF2-40B4-BE49-F238E27FC236}">
                <a16:creationId xmlns:a16="http://schemas.microsoft.com/office/drawing/2014/main" id="{87CD6B7A-4F20-448B-A9C3-A41DB08BB286}"/>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514630">
            <a:off x="8623176" y="4713718"/>
            <a:ext cx="2047515" cy="20475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70E153E-3F2D-4C9D-970A-0D2A1B561D52}"/>
              </a:ext>
            </a:extLst>
          </p:cNvPr>
          <p:cNvPicPr>
            <a:picLocks noChangeAspect="1"/>
          </p:cNvPicPr>
          <p:nvPr/>
        </p:nvPicPr>
        <p:blipFill>
          <a:blip r:embed="rId5"/>
          <a:stretch>
            <a:fillRect/>
          </a:stretch>
        </p:blipFill>
        <p:spPr>
          <a:xfrm rot="694310">
            <a:off x="7972425" y="1458077"/>
            <a:ext cx="2428506" cy="1185111"/>
          </a:xfrm>
          <a:prstGeom prst="rect">
            <a:avLst/>
          </a:prstGeom>
        </p:spPr>
      </p:pic>
    </p:spTree>
    <p:extLst>
      <p:ext uri="{BB962C8B-B14F-4D97-AF65-F5344CB8AC3E}">
        <p14:creationId xmlns:p14="http://schemas.microsoft.com/office/powerpoint/2010/main" val="4282754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5836A-ACBB-4452-8109-486C837633BF}"/>
              </a:ext>
            </a:extLst>
          </p:cNvPr>
          <p:cNvSpPr>
            <a:spLocks noGrp="1"/>
          </p:cNvSpPr>
          <p:nvPr>
            <p:ph type="title"/>
          </p:nvPr>
        </p:nvSpPr>
        <p:spPr/>
        <p:txBody>
          <a:bodyPr/>
          <a:lstStyle/>
          <a:p>
            <a:pPr algn="ctr"/>
            <a:r>
              <a:rPr lang="en-GB" dirty="0">
                <a:latin typeface="CCW Precursive 1" panose="03050602040000000000" pitchFamily="66" charset="0"/>
              </a:rPr>
              <a:t>Snack Time</a:t>
            </a:r>
          </a:p>
        </p:txBody>
      </p:sp>
      <p:sp>
        <p:nvSpPr>
          <p:cNvPr id="4" name="Content Placeholder 2">
            <a:extLst>
              <a:ext uri="{FF2B5EF4-FFF2-40B4-BE49-F238E27FC236}">
                <a16:creationId xmlns:a16="http://schemas.microsoft.com/office/drawing/2014/main" id="{97016012-1AA7-498D-864A-AF96F77E0986}"/>
              </a:ext>
            </a:extLst>
          </p:cNvPr>
          <p:cNvSpPr>
            <a:spLocks noGrp="1"/>
          </p:cNvSpPr>
          <p:nvPr>
            <p:ph idx="1"/>
          </p:nvPr>
        </p:nvSpPr>
        <p:spPr>
          <a:xfrm>
            <a:off x="838200" y="2704551"/>
            <a:ext cx="10515600" cy="5032375"/>
          </a:xfrm>
        </p:spPr>
        <p:txBody>
          <a:bodyPr>
            <a:normAutofit/>
          </a:bodyPr>
          <a:lstStyle/>
          <a:p>
            <a:pPr marL="0" indent="0" fontAlgn="auto">
              <a:lnSpc>
                <a:spcPct val="100000"/>
              </a:lnSpc>
              <a:spcAft>
                <a:spcPts val="0"/>
              </a:spcAft>
              <a:buClr>
                <a:schemeClr val="accent1">
                  <a:lumMod val="75000"/>
                </a:schemeClr>
              </a:buClr>
              <a:buNone/>
              <a:defRPr/>
            </a:pPr>
            <a:r>
              <a:rPr lang="en-GB" altLang="en-US" sz="2500" dirty="0">
                <a:latin typeface="CCW Precursive 1" panose="03050602040000000000" pitchFamily="66" charset="0"/>
              </a:rPr>
              <a:t>Please bring a healthy snack to school: </a:t>
            </a:r>
          </a:p>
          <a:p>
            <a:pPr marL="0" indent="0" fontAlgn="auto">
              <a:lnSpc>
                <a:spcPct val="100000"/>
              </a:lnSpc>
              <a:spcAft>
                <a:spcPts val="0"/>
              </a:spcAft>
              <a:buClr>
                <a:schemeClr val="accent1">
                  <a:lumMod val="75000"/>
                </a:schemeClr>
              </a:buClr>
              <a:buNone/>
              <a:defRPr/>
            </a:pPr>
            <a:r>
              <a:rPr lang="en-US" altLang="en-US" sz="2500" dirty="0">
                <a:latin typeface="CCW Precursive 1" panose="03050602040000000000" pitchFamily="66" charset="0"/>
              </a:rPr>
              <a:t>Fresh fruit, raw vegetables, plain crackers, plain rice cakes or breadsticks.</a:t>
            </a:r>
            <a:endParaRPr lang="en-GB" altLang="en-US" sz="2500" dirty="0">
              <a:latin typeface="CCW Precursive 1" panose="03050602040000000000" pitchFamily="66" charset="0"/>
            </a:endParaRPr>
          </a:p>
        </p:txBody>
      </p:sp>
      <p:pic>
        <p:nvPicPr>
          <p:cNvPr id="5" name="Picture 7" descr="ANd9GcR5282nFHe0b0hrBUcgIfLwRrF_QjMg3ExEpgEck4NLj7EQ37FjHA">
            <a:extLst>
              <a:ext uri="{FF2B5EF4-FFF2-40B4-BE49-F238E27FC236}">
                <a16:creationId xmlns:a16="http://schemas.microsoft.com/office/drawing/2014/main" id="{20661ECD-715A-4E52-ADDC-5DD6C580BE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6769" y="4785310"/>
            <a:ext cx="1929875" cy="1517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6021208_f496">
            <a:extLst>
              <a:ext uri="{FF2B5EF4-FFF2-40B4-BE49-F238E27FC236}">
                <a16:creationId xmlns:a16="http://schemas.microsoft.com/office/drawing/2014/main" id="{90BE35BB-B063-41D2-84ED-DE2E1060B3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9965" y="4785310"/>
            <a:ext cx="2018868"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1" descr="190672_173300039389418_6665312_n">
            <a:extLst>
              <a:ext uri="{FF2B5EF4-FFF2-40B4-BE49-F238E27FC236}">
                <a16:creationId xmlns:a16="http://schemas.microsoft.com/office/drawing/2014/main" id="{9C1C52BF-A5C7-4F8C-ABC6-D2269755B32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27612" y="4220965"/>
            <a:ext cx="2500126" cy="2271910"/>
          </a:xfrm>
          <a:prstGeom prst="ellipse">
            <a:avLst/>
          </a:prstGeom>
          <a:ln w="9525">
            <a:noFill/>
            <a:miter lim="800000"/>
            <a:headEnd/>
            <a:tailEnd/>
          </a:ln>
          <a:effectLst>
            <a:outerShdw blurRad="381000" dist="292100" dir="5400000" sx="-80000" sy="-18000" rotWithShape="0">
              <a:srgbClr val="000000">
                <a:alpha val="22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449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E86EB-445E-402A-888A-CD13588F286B}"/>
              </a:ext>
            </a:extLst>
          </p:cNvPr>
          <p:cNvSpPr>
            <a:spLocks noGrp="1"/>
          </p:cNvSpPr>
          <p:nvPr>
            <p:ph type="title"/>
          </p:nvPr>
        </p:nvSpPr>
        <p:spPr/>
        <p:txBody>
          <a:bodyPr/>
          <a:lstStyle/>
          <a:p>
            <a:r>
              <a:rPr lang="en-GB" dirty="0">
                <a:latin typeface="CCW Precursive 1" panose="03050602040000000000" pitchFamily="66" charset="0"/>
              </a:rPr>
              <a:t>Thank you for coming!</a:t>
            </a:r>
          </a:p>
        </p:txBody>
      </p:sp>
      <p:sp>
        <p:nvSpPr>
          <p:cNvPr id="3" name="Content Placeholder 2">
            <a:extLst>
              <a:ext uri="{FF2B5EF4-FFF2-40B4-BE49-F238E27FC236}">
                <a16:creationId xmlns:a16="http://schemas.microsoft.com/office/drawing/2014/main" id="{2C5CB3BE-8E89-408C-B217-8CA2C84C69F7}"/>
              </a:ext>
            </a:extLst>
          </p:cNvPr>
          <p:cNvSpPr>
            <a:spLocks noGrp="1"/>
          </p:cNvSpPr>
          <p:nvPr>
            <p:ph idx="1"/>
          </p:nvPr>
        </p:nvSpPr>
        <p:spPr>
          <a:xfrm>
            <a:off x="5325979" y="1949913"/>
            <a:ext cx="6027821" cy="4351338"/>
          </a:xfrm>
        </p:spPr>
        <p:txBody>
          <a:bodyPr>
            <a:normAutofit/>
          </a:bodyPr>
          <a:lstStyle/>
          <a:p>
            <a:pPr marL="0" indent="0">
              <a:buNone/>
            </a:pPr>
            <a:r>
              <a:rPr lang="en-GB" altLang="en-US" sz="3600" dirty="0">
                <a:solidFill>
                  <a:schemeClr val="tx1"/>
                </a:solidFill>
                <a:latin typeface="CCW Precursive 1" panose="03050602040000000000" pitchFamily="66" charset="0"/>
              </a:rPr>
              <a:t>We are looking forward to a fantastic year with our fabulous</a:t>
            </a:r>
            <a:br>
              <a:rPr lang="en-GB" altLang="en-US" sz="3600" dirty="0">
                <a:solidFill>
                  <a:schemeClr val="tx1"/>
                </a:solidFill>
                <a:latin typeface="CCW Precursive 1" panose="03050602040000000000" pitchFamily="66" charset="0"/>
              </a:rPr>
            </a:br>
            <a:r>
              <a:rPr lang="en-GB" altLang="en-US" sz="5400" b="1" dirty="0">
                <a:solidFill>
                  <a:srgbClr val="FF0000"/>
                </a:solidFill>
                <a:latin typeface="CCW Precursive 1" panose="03050602040000000000" pitchFamily="66" charset="0"/>
              </a:rPr>
              <a:t>STAR</a:t>
            </a:r>
            <a:r>
              <a:rPr lang="en-GB" altLang="en-US" sz="3600" dirty="0">
                <a:solidFill>
                  <a:schemeClr val="tx1"/>
                </a:solidFill>
                <a:latin typeface="CCW Precursive 1" panose="03050602040000000000" pitchFamily="66" charset="0"/>
              </a:rPr>
              <a:t> class!</a:t>
            </a:r>
          </a:p>
          <a:p>
            <a:pPr marL="0" indent="0">
              <a:buNone/>
            </a:pPr>
            <a:endParaRPr lang="en-GB" altLang="en-US" dirty="0"/>
          </a:p>
          <a:p>
            <a:pPr marL="0" indent="0">
              <a:buNone/>
            </a:pPr>
            <a:endParaRPr lang="en-GB" altLang="en-US" dirty="0"/>
          </a:p>
          <a:p>
            <a:pPr marL="0" indent="0">
              <a:buNone/>
            </a:pPr>
            <a:endParaRPr lang="en-GB" altLang="en-US" dirty="0">
              <a:solidFill>
                <a:schemeClr val="tx1"/>
              </a:solidFill>
            </a:endParaRPr>
          </a:p>
        </p:txBody>
      </p:sp>
      <p:pic>
        <p:nvPicPr>
          <p:cNvPr id="13314" name="Picture 2" descr="Image result for thinking person cartoon">
            <a:extLst>
              <a:ext uri="{FF2B5EF4-FFF2-40B4-BE49-F238E27FC236}">
                <a16:creationId xmlns:a16="http://schemas.microsoft.com/office/drawing/2014/main" id="{01C86F54-2EBD-4337-A1CB-E245488E17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408" y="1838919"/>
            <a:ext cx="3636146" cy="4653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4363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7F23E29885FB3479C90CD561B99E58C" ma:contentTypeVersion="11" ma:contentTypeDescription="Create a new document." ma:contentTypeScope="" ma:versionID="f6293e72685f3ed16eca8ad9a3bf6069">
  <xsd:schema xmlns:xsd="http://www.w3.org/2001/XMLSchema" xmlns:xs="http://www.w3.org/2001/XMLSchema" xmlns:p="http://schemas.microsoft.com/office/2006/metadata/properties" xmlns:ns3="09a25de6-6761-4913-8d10-6dc5b825afdc" xmlns:ns4="545e7af0-3206-4059-8a97-e7af19e464e0" targetNamespace="http://schemas.microsoft.com/office/2006/metadata/properties" ma:root="true" ma:fieldsID="40f128fefeeb8813b5ba81081f41b173" ns3:_="" ns4:_="">
    <xsd:import namespace="09a25de6-6761-4913-8d10-6dc5b825afdc"/>
    <xsd:import namespace="545e7af0-3206-4059-8a97-e7af19e464e0"/>
    <xsd:element name="properties">
      <xsd:complexType>
        <xsd:sequence>
          <xsd:element name="documentManagement">
            <xsd:complexType>
              <xsd:all>
                <xsd:element ref="ns3:SharedWithUsers" minOccurs="0"/>
                <xsd:element ref="ns4:MediaServiceMetadata" minOccurs="0"/>
                <xsd:element ref="ns4:MediaServiceFastMetadata" minOccurs="0"/>
                <xsd:element ref="ns4:MediaServiceAutoTags" minOccurs="0"/>
                <xsd:element ref="ns4:MediaServiceDateTaken" minOccurs="0"/>
                <xsd:element ref="ns4:MediaServiceLocation" minOccurs="0"/>
                <xsd:element ref="ns3:SharedWithDetails" minOccurs="0"/>
                <xsd:element ref="ns3:SharingHintHash"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a25de6-6761-4913-8d10-6dc5b825afd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45e7af0-3206-4059-8a97-e7af19e464e0" elementFormDefault="qualified">
    <xsd:import namespace="http://schemas.microsoft.com/office/2006/documentManagement/types"/>
    <xsd:import namespace="http://schemas.microsoft.com/office/infopath/2007/PartnerControls"/>
    <xsd:element name="MediaServiceMetadata" ma:index="9" nillable="true" ma:displayName="MediaServiceMetadata" ma:description="" ma:hidden="true" ma:internalName="MediaServiceMetadata" ma:readOnly="true">
      <xsd:simpleType>
        <xsd:restriction base="dms:Note"/>
      </xsd:simpleType>
    </xsd:element>
    <xsd:element name="MediaServiceFastMetadata" ma:index="10" nillable="true" ma:displayName="MediaServiceFastMetadata" ma:description="" ma:hidden="true" ma:internalName="MediaServiceFastMetadata" ma:readOnly="true">
      <xsd:simpleType>
        <xsd:restriction base="dms:Note"/>
      </xsd:simpleType>
    </xsd:element>
    <xsd:element name="MediaServiceAutoTags" ma:index="11" nillable="true" ma:displayName="MediaServiceAutoTags" ma:description="" ma:internalName="MediaServiceAutoTags" ma:readOnly="true">
      <xsd:simpleType>
        <xsd:restriction base="dms:Text"/>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420B61-36DF-4C62-A83D-B92F01F28535}">
  <ds:schemaRefs>
    <ds:schemaRef ds:uri="http://schemas.microsoft.com/office/2006/metadata/properties"/>
    <ds:schemaRef ds:uri="http://purl.org/dc/elements/1.1/"/>
    <ds:schemaRef ds:uri="09a25de6-6761-4913-8d10-6dc5b825afdc"/>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545e7af0-3206-4059-8a97-e7af19e464e0"/>
    <ds:schemaRef ds:uri="http://www.w3.org/XML/1998/namespace"/>
    <ds:schemaRef ds:uri="http://purl.org/dc/dcmitype/"/>
  </ds:schemaRefs>
</ds:datastoreItem>
</file>

<file path=customXml/itemProps2.xml><?xml version="1.0" encoding="utf-8"?>
<ds:datastoreItem xmlns:ds="http://schemas.openxmlformats.org/officeDocument/2006/customXml" ds:itemID="{DDFCA21D-D394-45F5-9012-895AFF85A6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a25de6-6761-4913-8d10-6dc5b825afdc"/>
    <ds:schemaRef ds:uri="545e7af0-3206-4059-8a97-e7af19e464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4CCE6E-AB1C-4BBD-A183-7CF947C1CE8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2731</TotalTime>
  <Words>659</Words>
  <Application>Microsoft Office PowerPoint</Application>
  <PresentationFormat>Widescreen</PresentationFormat>
  <Paragraphs>116</Paragraphs>
  <Slides>16</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Arial</vt:lpstr>
      <vt:lpstr>Calibri</vt:lpstr>
      <vt:lpstr>Calibri Light</vt:lpstr>
      <vt:lpstr>CCW Precursive 1</vt:lpstr>
      <vt:lpstr>Comic Sans MS</vt:lpstr>
      <vt:lpstr>Verdana</vt:lpstr>
      <vt:lpstr>Wingdings 3</vt:lpstr>
      <vt:lpstr>Office Theme</vt:lpstr>
      <vt:lpstr>1_Office Theme</vt:lpstr>
      <vt:lpstr>Welcome to  Year 4</vt:lpstr>
      <vt:lpstr>PowerPoint Presentation</vt:lpstr>
      <vt:lpstr>PowerPoint Presentation</vt:lpstr>
      <vt:lpstr>PSHE (Personal, Social, Health &amp; Emotional)</vt:lpstr>
      <vt:lpstr>Behaviour and Relationship Policy</vt:lpstr>
      <vt:lpstr>Working Together</vt:lpstr>
      <vt:lpstr>PowerPoint Presentation</vt:lpstr>
      <vt:lpstr>www.wemburyprimary.co.uk</vt:lpstr>
      <vt:lpstr>Supporting Children with Special Needs</vt:lpstr>
      <vt:lpstr>PowerPoint Presentation</vt:lpstr>
      <vt:lpstr>PowerPoint Presentation</vt:lpstr>
      <vt:lpstr>Pixies Holt – 1st – 3rd  July (2 night residential)  Further details to follow later in the term  Cost will be around £200. £100 deposit required by end of October. </vt:lpstr>
      <vt:lpstr>The Wembury Oracy Project Continues!  The ability to express one’s self fluently and grammatically in speech</vt:lpstr>
      <vt:lpstr>PowerPoint Presentation</vt:lpstr>
      <vt:lpstr>Snack Time</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Jellyfish Class</dc:title>
  <dc:creator>Lyn Chamberlain</dc:creator>
  <cp:lastModifiedBy>S Jackson</cp:lastModifiedBy>
  <cp:revision>37</cp:revision>
  <dcterms:created xsi:type="dcterms:W3CDTF">2020-10-03T16:46:37Z</dcterms:created>
  <dcterms:modified xsi:type="dcterms:W3CDTF">2025-09-07T12:24:37Z</dcterms:modified>
</cp:coreProperties>
</file>